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8" r:id="rId12"/>
    <p:sldId id="270" r:id="rId13"/>
    <p:sldId id="265" r:id="rId14"/>
    <p:sldId id="272" r:id="rId15"/>
    <p:sldId id="266" r:id="rId16"/>
    <p:sldId id="267" r:id="rId17"/>
    <p:sldId id="25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4810" y="1071546"/>
            <a:ext cx="4600580" cy="200026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Segoe Print" pitchFamily="2" charset="0"/>
              </a:rPr>
              <a:t>Один выбор на всю жизнь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714620"/>
            <a:ext cx="4143404" cy="2967046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встреча с заведующим кафедрой детской хирургией, к.м.н., доцентом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Гаймоленко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Сергеем Григорьевичем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и заведующей кафедрой педиатрии, д.м.н., профессором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Гаймоленко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Инессой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Никандровной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642918"/>
            <a:ext cx="3643338" cy="499904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otdobr1\Desktop\Гаймоленко фото\Живая книга.BMP"/>
          <p:cNvPicPr>
            <a:picLocks noChangeAspect="1" noChangeArrowheads="1"/>
          </p:cNvPicPr>
          <p:nvPr/>
        </p:nvPicPr>
        <p:blipFill>
          <a:blip r:embed="rId3" cstate="print"/>
          <a:srcRect l="29535" b="9524"/>
          <a:stretch>
            <a:fillRect/>
          </a:stretch>
        </p:blipFill>
        <p:spPr bwMode="auto">
          <a:xfrm>
            <a:off x="1857356" y="500042"/>
            <a:ext cx="5648612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28596" y="4786322"/>
            <a:ext cx="835824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Сергей Григорьевич </a:t>
            </a:r>
            <a:r>
              <a:rPr kumimoji="0" lang="ru-RU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Гаймоленко</a:t>
            </a:r>
            <a:r>
              <a:rPr kumimoji="0" lang="ru-RU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ru-RU" baseline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хирург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высшей категории,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 более </a:t>
            </a:r>
            <a:r>
              <a:rPr kumimoji="0" lang="ru-RU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174 работ, учебных пособий, в период со 2002 по 2010 г. исполнял обязанности главного внештатного с</a:t>
            </a:r>
            <a:r>
              <a:rPr lang="ru-RU" baseline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пециалиста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детской хирургии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МЗ Забайкальского края.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Награжден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знаками Отличник здравоохранения РФ (2003), заслуженный врач РФ (2015), Почетной грамотой МЗ РФ (2006). В 2012 включен в биографическую энциклопедию  «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Who is Who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России», издаваемую в Швейцарии.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otdobr1\Desktop\Гаймоленко фото\IMG_23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642918"/>
            <a:ext cx="5000660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57159" y="4786322"/>
            <a:ext cx="842968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Под руководством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Инессы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Никандровны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защищены 4 кандидатских и 1 докторская  диссертации. Имеет более 200 публикаций, в том числе монографии и учебно-методические пособия для студентов и врачей. Имеет звание «Заслуженный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Работник Здравоохранения Забайкальского края»,  награждена Почетной грамотой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Министерства здравоохранения РФ.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500042"/>
            <a:ext cx="72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4071942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	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57422" y="5715016"/>
            <a:ext cx="4786346" cy="50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Бурятия, 1987 год</a:t>
            </a:r>
          </a:p>
        </p:txBody>
      </p:sp>
      <p:pic>
        <p:nvPicPr>
          <p:cNvPr id="2050" name="Picture 2" descr="Z:\Научная библиотека\МЕТОДИЧЕСКИЙ отдел\Гаймоленко\ФОТО  сдатой\Экскурсия в пустыню Бурятия 19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571480"/>
            <a:ext cx="7323001" cy="4582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otdobr1\Desktop\Гаймоленко фото\медицинские династии 2016.jpg"/>
          <p:cNvPicPr>
            <a:picLocks noChangeAspect="1" noChangeArrowheads="1"/>
          </p:cNvPicPr>
          <p:nvPr/>
        </p:nvPicPr>
        <p:blipFill>
          <a:blip r:embed="rId3"/>
          <a:srcRect l="8535" t="17558" r="13627" b="17580"/>
          <a:stretch>
            <a:fillRect/>
          </a:stretch>
        </p:blipFill>
        <p:spPr bwMode="auto">
          <a:xfrm>
            <a:off x="571472" y="500042"/>
            <a:ext cx="787549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5643578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Прием ВРИО Губернатора Н.Н. Ждановой медицинских династий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2016 г.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528638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Прием ВРИО Губернатора Н.Н. Ждановой и председателя законодательного собрания И.Д. Лихановым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 медицинских династий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2017 г.</a:t>
            </a:r>
          </a:p>
        </p:txBody>
      </p:sp>
      <p:pic>
        <p:nvPicPr>
          <p:cNvPr id="2050" name="Picture 2" descr="C:\Users\otdobr1\Desktop\Гаймоленко фото\гаймоленко цв 2 001.BMP"/>
          <p:cNvPicPr>
            <a:picLocks noChangeAspect="1" noChangeArrowheads="1"/>
          </p:cNvPicPr>
          <p:nvPr/>
        </p:nvPicPr>
        <p:blipFill>
          <a:blip r:embed="rId3" cstate="print"/>
          <a:srcRect l="13281" t="25691" r="14843" b="17957"/>
          <a:stretch>
            <a:fillRect/>
          </a:stretch>
        </p:blipFill>
        <p:spPr bwMode="auto">
          <a:xfrm>
            <a:off x="571472" y="571480"/>
            <a:ext cx="8118719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otdobr1\Desktop\Гаймоленко фото\вручение госнаград 2015.jpg"/>
          <p:cNvPicPr>
            <a:picLocks noChangeAspect="1" noChangeArrowheads="1"/>
          </p:cNvPicPr>
          <p:nvPr/>
        </p:nvPicPr>
        <p:blipFill>
          <a:blip r:embed="rId3"/>
          <a:srcRect l="8426" t="12754" r="14160" b="14664"/>
          <a:stretch>
            <a:fillRect/>
          </a:stretch>
        </p:blipFill>
        <p:spPr bwMode="auto">
          <a:xfrm>
            <a:off x="428595" y="428604"/>
            <a:ext cx="436523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C:\Users\otdobr1\Desktop\Гаймоленко фото\медициниские династии 2017 2.jpg"/>
          <p:cNvPicPr>
            <a:picLocks noChangeAspect="1" noChangeArrowheads="1"/>
          </p:cNvPicPr>
          <p:nvPr/>
        </p:nvPicPr>
        <p:blipFill>
          <a:blip r:embed="rId4"/>
          <a:srcRect l="16619" t="14154" r="23721" b="15073"/>
          <a:stretch>
            <a:fillRect/>
          </a:stretch>
        </p:blipFill>
        <p:spPr bwMode="auto">
          <a:xfrm>
            <a:off x="4457740" y="2387785"/>
            <a:ext cx="4286280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85786" y="3429000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Вручение государственных наград 2015 г.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28184" y="623731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2017 г.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ttps://chitgma.ru/site/files/content_images/2019/7837/d198831fe3fb4ffce98e72f50cd37ac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chitgma.ru/site/files/content_images/2019/7837/d198831fe3fb4ffce98e72f50cd37ac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285728"/>
            <a:ext cx="446737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«Профессия = Жизнь 2014»</a:t>
            </a:r>
          </a:p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Номинации:</a:t>
            </a:r>
          </a:p>
          <a:p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3557" name="Picture 5" descr="C:\Users\otdobr1\Desktop\Гаймоленко фото\2. Гаймоленко И.Н..jpg"/>
          <p:cNvPicPr>
            <a:picLocks noChangeAspect="1" noChangeArrowheads="1"/>
          </p:cNvPicPr>
          <p:nvPr/>
        </p:nvPicPr>
        <p:blipFill>
          <a:blip r:embed="rId3"/>
          <a:srcRect t="10938"/>
          <a:stretch>
            <a:fillRect/>
          </a:stretch>
        </p:blipFill>
        <p:spPr bwMode="auto">
          <a:xfrm>
            <a:off x="500034" y="1071545"/>
            <a:ext cx="3357586" cy="448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C:\Users\otdobr1\Desktop\Гаймоленко фото\3. Гаймоленко С.Г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928671"/>
            <a:ext cx="304802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571472" y="5380672"/>
            <a:ext cx="80010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5500702"/>
            <a:ext cx="212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Здоровое детство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29388" y="5500702"/>
            <a:ext cx="163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Руки мастера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00166" y="1571612"/>
            <a:ext cx="6215106" cy="18573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itchFamily="2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357166"/>
            <a:ext cx="42148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«…Врачебная практика состоит из клинических случаев. Но за каждым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случаем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стоит живой человек, его судьба, судьба его семьи. В решающий момент жизни пациентов должен появиться их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главный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врач, тот кто станет проводником на пути к спасению жизни, исцелению...»</a:t>
            </a: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Ежегодная профессиональная премия «Профессия = жизнь»,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г.</a:t>
            </a:r>
            <a:endParaRPr lang="ru-RU" i="1" dirty="0"/>
          </a:p>
        </p:txBody>
      </p:sp>
      <p:pic>
        <p:nvPicPr>
          <p:cNvPr id="1026" name="Picture 2" descr="C:\Users\otdobr1\Desktop\Гаймоленко фото\IMG_77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17912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otdobr1\Desktop\Гаймоленко фото\Живая книга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214686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14348" y="3857628"/>
            <a:ext cx="342902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«Я, абсолютно не кривя душой, считаю, что педиатрия вообще, а детская хирургия как часть её – специальность супер. Это ни с чем  нельзя сравнить».</a:t>
            </a:r>
          </a:p>
          <a:p>
            <a:pPr algn="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Из интервью </a:t>
            </a:r>
          </a:p>
          <a:p>
            <a:pPr algn="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С.Г. и И.Н.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Гаймоленко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, 2017 г.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tdobr1\Desktop\Гаймоленко фото\2 курс 1977 г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7732732" cy="5067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143240" y="5857892"/>
            <a:ext cx="3214710" cy="5715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2 курс ЧГМИ, 1977 г.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71802" y="5929330"/>
            <a:ext cx="3000396" cy="50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C:\Users\otdobr1\Desktop\Гаймоленко фото\1.07.jpg"/>
          <p:cNvPicPr>
            <a:picLocks noChangeAspect="1" noChangeArrowheads="1"/>
          </p:cNvPicPr>
          <p:nvPr/>
        </p:nvPicPr>
        <p:blipFill>
          <a:blip r:embed="rId3"/>
          <a:srcRect t="3918"/>
          <a:stretch>
            <a:fillRect/>
          </a:stretch>
        </p:blipFill>
        <p:spPr bwMode="auto">
          <a:xfrm>
            <a:off x="500034" y="214290"/>
            <a:ext cx="8143932" cy="5722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143240" y="6000768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507 группа, 1979 год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857752" y="4786322"/>
            <a:ext cx="3786214" cy="50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C:\Users\otdobr1\Desktop\Гаймоленко фото\1.01.jpg"/>
          <p:cNvPicPr>
            <a:picLocks noChangeAspect="1" noChangeArrowheads="1"/>
          </p:cNvPicPr>
          <p:nvPr/>
        </p:nvPicPr>
        <p:blipFill>
          <a:blip r:embed="rId3"/>
          <a:srcRect l="11610" t="-91" r="4933" b="8032"/>
          <a:stretch>
            <a:fillRect/>
          </a:stretch>
        </p:blipFill>
        <p:spPr bwMode="auto">
          <a:xfrm>
            <a:off x="571472" y="714356"/>
            <a:ext cx="3571900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otdobr1\Desktop\Гаймоленко фото\1.02.jp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4857752" y="500042"/>
            <a:ext cx="3714776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786314" y="4786322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На кафедре анатомии, 1 курс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4348" y="5715016"/>
            <a:ext cx="3357586" cy="50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Военные сборы 1979 год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otdobr1\Desktop\Гаймоленко фото\1.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642918"/>
            <a:ext cx="3117850" cy="5056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Users\otdobr1\Desktop\Гаймоленко фото\1.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4672015" cy="340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143240" y="5786454"/>
            <a:ext cx="3000396" cy="50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1979 год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otdobr1\Desktop\Гаймоленко фото\6 курс, 7 групп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85728"/>
            <a:ext cx="6858048" cy="533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928926" y="5786454"/>
            <a:ext cx="3929090" cy="6429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6 курс 1981 г.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otdobr1\Desktop\Гаймоленко фото\гаймоленко с хирургами 001.BMP"/>
          <p:cNvPicPr>
            <a:picLocks noChangeAspect="1" noChangeArrowheads="1"/>
          </p:cNvPicPr>
          <p:nvPr/>
        </p:nvPicPr>
        <p:blipFill>
          <a:blip r:embed="rId3" cstate="print"/>
          <a:srcRect t="4754" r="3280"/>
          <a:stretch>
            <a:fillRect/>
          </a:stretch>
        </p:blipFill>
        <p:spPr bwMode="auto">
          <a:xfrm>
            <a:off x="1785918" y="2000240"/>
            <a:ext cx="5894571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500694" y="50004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3042" y="642918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 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Инесса Никандрова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ЧГМИ (1981) и клинической аспирантуры (1986) работала ассистентом кафедры педиатрии, ассистентом, доцентом, проф. пропедевтики детских болезней, зав. кафедры педиатрии (с 2005) ЧГМИ / ЧГМА.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otdobr1\Desktop\Гаймоленко фото\1.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857364"/>
            <a:ext cx="6232087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285852" y="500042"/>
            <a:ext cx="728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Григорьевич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1985 – детский хирург, с 1993 – заведующий отделением общей хирургии областной детской клинической больницы г. Читы. По совместительству с 2001 – ассистент, с 2004 – заведующий кафедрой детской хирургии ЧГМА.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4071942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	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00298" y="6000768"/>
            <a:ext cx="4786346" cy="50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Группа хирургов-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субординаторов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, 1980 – 1981 годы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422</Words>
  <Application>Microsoft Office PowerPoint</Application>
  <PresentationFormat>Экран (4:3)</PresentationFormat>
  <Paragraphs>40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Один выбор на всю жизнь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Один выбор на всю жти</dc:title>
  <dc:creator>otdobr1</dc:creator>
  <cp:lastModifiedBy>otdobr1</cp:lastModifiedBy>
  <cp:revision>41</cp:revision>
  <dcterms:created xsi:type="dcterms:W3CDTF">2021-04-21T01:21:44Z</dcterms:created>
  <dcterms:modified xsi:type="dcterms:W3CDTF">2021-04-29T05:07:17Z</dcterms:modified>
</cp:coreProperties>
</file>