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0" r:id="rId2"/>
    <p:sldId id="268" r:id="rId3"/>
    <p:sldId id="289" r:id="rId4"/>
    <p:sldId id="270" r:id="rId5"/>
    <p:sldId id="280" r:id="rId6"/>
    <p:sldId id="282" r:id="rId7"/>
    <p:sldId id="285" r:id="rId8"/>
    <p:sldId id="283" r:id="rId9"/>
    <p:sldId id="281" r:id="rId10"/>
    <p:sldId id="286" r:id="rId11"/>
    <p:sldId id="291" r:id="rId12"/>
    <p:sldId id="287" r:id="rId13"/>
    <p:sldId id="28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643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51A64-ED98-4FA2-9417-6E3DC5610093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4DBC1-BA22-43E7-B5CF-AE722C739E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51A64-ED98-4FA2-9417-6E3DC5610093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BC1-BA22-43E7-B5CF-AE722C739E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51A64-ED98-4FA2-9417-6E3DC5610093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BC1-BA22-43E7-B5CF-AE722C739E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751A64-ED98-4FA2-9417-6E3DC5610093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234DBC1-BA22-43E7-B5CF-AE722C739E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51A64-ED98-4FA2-9417-6E3DC5610093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BC1-BA22-43E7-B5CF-AE722C739E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51A64-ED98-4FA2-9417-6E3DC5610093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BC1-BA22-43E7-B5CF-AE722C739E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BC1-BA22-43E7-B5CF-AE722C739E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51A64-ED98-4FA2-9417-6E3DC5610093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51A64-ED98-4FA2-9417-6E3DC5610093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BC1-BA22-43E7-B5CF-AE722C739E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51A64-ED98-4FA2-9417-6E3DC5610093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DBC1-BA22-43E7-B5CF-AE722C739E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751A64-ED98-4FA2-9417-6E3DC5610093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34DBC1-BA22-43E7-B5CF-AE722C739E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51A64-ED98-4FA2-9417-6E3DC5610093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4DBC1-BA22-43E7-B5CF-AE722C739E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3751A64-ED98-4FA2-9417-6E3DC5610093}" type="datetimeFigureOut">
              <a:rPr lang="ru-RU" smtClean="0"/>
              <a:pPr/>
              <a:t>14.01.2016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234DBC1-BA22-43E7-B5CF-AE722C739E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428596" y="1000108"/>
            <a:ext cx="5114925" cy="2986088"/>
          </a:xfrm>
        </p:spPr>
        <p:txBody>
          <a:bodyPr>
            <a:noAutofit/>
          </a:bodyPr>
          <a:lstStyle/>
          <a:p>
            <a:pPr algn="ctr"/>
            <a:r>
              <a:rPr lang="ru-RU" sz="4900" b="1" dirty="0" smtClean="0"/>
              <a:t>Салтыков-Щедрин: «Пусть меня меньше почитают, но больше читают»</a:t>
            </a:r>
            <a:endParaRPr lang="ru-RU" sz="4900" dirty="0"/>
          </a:p>
        </p:txBody>
      </p:sp>
      <p:pic>
        <p:nvPicPr>
          <p:cNvPr id="6" name="Рисунок 5"/>
          <p:cNvPicPr/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5786446" y="428604"/>
            <a:ext cx="285752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/>
          <p:cNvSpPr/>
          <p:nvPr/>
        </p:nvSpPr>
        <p:spPr>
          <a:xfrm>
            <a:off x="785786" y="4286256"/>
            <a:ext cx="75009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190 лет со дня рождения </a:t>
            </a:r>
          </a:p>
          <a:p>
            <a:pPr algn="ctr"/>
            <a:r>
              <a:rPr lang="ru-RU" sz="4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М. Е. Салтыкова-Щедрина </a:t>
            </a:r>
          </a:p>
          <a:p>
            <a:pPr algn="ctr"/>
            <a:r>
              <a:rPr lang="ru-RU" sz="4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(1826-1889)</a:t>
            </a:r>
            <a:endParaRPr lang="ru-RU" sz="4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928934"/>
            <a:ext cx="300038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57158" y="428604"/>
            <a:ext cx="8429684" cy="50006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О творчестве М.Е. Салтыкова-Щедрина:</a:t>
            </a:r>
            <a:endParaRPr lang="ru-RU" sz="31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685800" y="5143512"/>
            <a:ext cx="7600976" cy="150019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«Михаил Евграфович Салтыков — это всеми уважаемый диагност наших общественных зол и недугов».</a:t>
            </a:r>
          </a:p>
          <a:p>
            <a:r>
              <a:rPr lang="ru-RU" sz="2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	                            </a:t>
            </a:r>
            <a:r>
              <a:rPr lang="ru-RU" sz="26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(И.М. Сеченов)</a:t>
            </a:r>
            <a:endParaRPr lang="ru-RU" sz="2600" b="1" i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0"/>
            <a:ext cx="2324498" cy="347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3214678" y="1285860"/>
            <a:ext cx="55721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Борщевский С. Щедрин и Достоевский:  История их идейной  борьбы / С. Борщевский. – М.: Худож. лит – ра, 1956. – 392 с.</a:t>
            </a:r>
            <a:endParaRPr lang="ru-RU" sz="2400" dirty="0"/>
          </a:p>
        </p:txBody>
      </p:sp>
      <p:pic>
        <p:nvPicPr>
          <p:cNvPr id="15" name="Рисунок 1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2928934"/>
            <a:ext cx="3286148" cy="22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57158" y="357166"/>
            <a:ext cx="5786478" cy="21431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3333CC"/>
                </a:solidFill>
              </a:rPr>
              <a:t>    </a:t>
            </a:r>
            <a:endParaRPr lang="ru-RU" sz="2400" dirty="0"/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1387395">
            <a:off x="508366" y="1916650"/>
            <a:ext cx="200026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23616">
            <a:off x="2659598" y="2419666"/>
            <a:ext cx="2005018" cy="276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71472" y="500042"/>
            <a:ext cx="5357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Бушмин А. С. Эволюция сатиры Салтыкова – Щедрина. / А. С. Бушмин.  – М. : Наука, 1984. – 342 с. </a:t>
            </a:r>
            <a:endParaRPr lang="ru-RU" sz="2400" b="1" dirty="0"/>
          </a:p>
        </p:txBody>
      </p:sp>
      <p:pic>
        <p:nvPicPr>
          <p:cNvPr id="11" name="Рисунок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26605">
            <a:off x="4690926" y="3560680"/>
            <a:ext cx="192882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 rot="319175">
            <a:off x="5890514" y="472238"/>
            <a:ext cx="2663990" cy="39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400364">
            <a:off x="316254" y="638628"/>
            <a:ext cx="2417996" cy="358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357554" y="500042"/>
            <a:ext cx="5286412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/>
              <a:t>Макашин С.А. Салтыков – Щедрин / С.А. Макашин. – М. : Худож. лит- ра, 1951. – 586 с. 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0628" y="2571744"/>
            <a:ext cx="37147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«С появлением каждой новой вещи Щедрина валился целый угол старой жизни… Явление, за которое он брался, не могло выжить после его удара. Оно становилось смешно и позорно.»         </a:t>
            </a:r>
          </a:p>
          <a:p>
            <a:pPr algn="just"/>
            <a:r>
              <a:rPr lang="ru-RU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(</a:t>
            </a:r>
            <a:r>
              <a:rPr lang="ru-RU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М.П. Соловьёв</a:t>
            </a:r>
            <a:r>
              <a:rPr lang="ru-RU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  <a:endParaRPr lang="ru-RU" sz="2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929066"/>
            <a:ext cx="1714512" cy="250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4119554"/>
            <a:ext cx="171451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27395">
            <a:off x="2945503" y="1971265"/>
            <a:ext cx="16609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857356" y="5286388"/>
            <a:ext cx="5429288" cy="100013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500042"/>
            <a:ext cx="5715040" cy="1905000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/>
              <a:t>    Эльсберг Я. Салтыков – Щедрин: Жизнь и творчество / Я. Эльсберг. – М.: Худож. лит-ра, 1958. – 630 с. – портр. </a:t>
            </a:r>
          </a:p>
          <a:p>
            <a:endParaRPr lang="ru-RU" dirty="0"/>
          </a:p>
        </p:txBody>
      </p:sp>
      <p:pic>
        <p:nvPicPr>
          <p:cNvPr id="5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 rot="302365">
            <a:off x="6143677" y="814304"/>
            <a:ext cx="2423534" cy="336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857356" y="5214950"/>
            <a:ext cx="5143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Выставку подготовили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Т. Трухина, Н. Оченева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2285992"/>
            <a:ext cx="514353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«В каждом порядочном человеке русской земли Щедрин имеет глубокого почитателя. Честно имя его между лучшими, и полезнейшими, и даровитейшими детьми нашей родины». </a:t>
            </a:r>
          </a:p>
          <a:p>
            <a:r>
              <a:rPr lang="ru-RU" sz="2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	  ( </a:t>
            </a:r>
            <a:r>
              <a:rPr lang="ru-RU" sz="2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Н.Г.  </a:t>
            </a:r>
            <a:r>
              <a:rPr lang="ru-RU" sz="2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Чернышевский)</a:t>
            </a:r>
            <a:endParaRPr lang="ru-RU" sz="2200" b="1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1209354">
            <a:off x="5313467" y="3222973"/>
            <a:ext cx="1533194" cy="223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45118">
            <a:off x="7271821" y="3266375"/>
            <a:ext cx="1535501" cy="23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21234178">
            <a:off x="4246540" y="4003468"/>
            <a:ext cx="1530593" cy="243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259596">
            <a:off x="2865625" y="3427884"/>
            <a:ext cx="1828763" cy="250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rot="295509">
            <a:off x="1672201" y="3996389"/>
            <a:ext cx="1656192" cy="241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00430" y="500042"/>
            <a:ext cx="5143536" cy="2714644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tx2">
                    <a:lumMod val="90000"/>
                  </a:schemeClr>
                </a:solidFill>
              </a:rPr>
              <a:t>«…Невозможно понять историю России во второй половине XIX века без помощи Щедрина»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                     (</a:t>
            </a:r>
            <a:r>
              <a:rPr lang="ru-RU" sz="2800" b="1" dirty="0" smtClean="0">
                <a:solidFill>
                  <a:schemeClr val="tx2">
                    <a:lumMod val="90000"/>
                  </a:schemeClr>
                </a:solidFill>
              </a:rPr>
              <a:t>М. Горький)</a:t>
            </a:r>
            <a:endParaRPr lang="ru-RU" sz="2800" b="1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21038">
            <a:off x="6261118" y="3942157"/>
            <a:ext cx="1731525" cy="23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 rot="20995284">
            <a:off x="429171" y="3770112"/>
            <a:ext cx="1678751" cy="260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10" y="500042"/>
            <a:ext cx="242889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14282" y="428604"/>
            <a:ext cx="5429288" cy="257176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800" b="1" dirty="0" smtClean="0"/>
              <a:t>    </a:t>
            </a:r>
            <a:r>
              <a:rPr lang="ru-RU" sz="3200" b="1" dirty="0" smtClean="0"/>
              <a:t>Щедрин Н.  (М.Е. Салтыков-Щедрин). Собрание сочинений: В 12-ти томах. / Н. Щедрин; под наблюдением  Д. И. Заславского  – М.: Правда, 1951.</a:t>
            </a:r>
            <a:endParaRPr lang="ru-RU" sz="3200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2"/>
          </p:nvPr>
        </p:nvPicPr>
        <p:blipFill>
          <a:blip r:embed="rId2"/>
          <a:srcRect l="3500" t="5189" r="4500" b="7547"/>
          <a:stretch>
            <a:fillRect/>
          </a:stretch>
        </p:blipFill>
        <p:spPr bwMode="auto">
          <a:xfrm>
            <a:off x="5857884" y="500042"/>
            <a:ext cx="271464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714620"/>
            <a:ext cx="369339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Прямоугольник 8"/>
          <p:cNvSpPr/>
          <p:nvPr/>
        </p:nvSpPr>
        <p:spPr>
          <a:xfrm>
            <a:off x="500034" y="3214686"/>
            <a:ext cx="42148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«Неизменным предметом моей литературной деятельности был протест против произвола, лганья, хищничества, предательства, пустомыслия и т. д…»</a:t>
            </a:r>
          </a:p>
          <a:p>
            <a:r>
              <a:rPr lang="ru-RU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</a:t>
            </a:r>
            <a:r>
              <a:rPr lang="ru-RU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(М.Е. Салтыков-Щедрин</a:t>
            </a:r>
            <a:r>
              <a:rPr lang="ru-RU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  <a:endParaRPr lang="ru-RU" sz="2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7158" y="428604"/>
            <a:ext cx="5143536" cy="3357586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/>
              <a:t>    Салтыков- Щедрин М. Е. Собрание сочинений: В 20-ти томах. / М. Е. Салтыков – Щедрин; под ред. С. А. Макашина  – М.: Худож. лит-ра, 1965. </a:t>
            </a:r>
          </a:p>
          <a:p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00760" y="428604"/>
            <a:ext cx="273052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214422"/>
            <a:ext cx="213835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714744" y="4214818"/>
            <a:ext cx="45005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«Он знает всю страну, </a:t>
            </a:r>
          </a:p>
          <a:p>
            <a:pPr algn="just"/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лучше, чем кто-либо из современников».</a:t>
            </a:r>
          </a:p>
          <a:p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(И.С. Тургенев)</a:t>
            </a:r>
            <a:endParaRPr lang="ru-RU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823253"/>
            <a:ext cx="2786082" cy="345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71736" y="428604"/>
            <a:ext cx="3643338" cy="32861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/>
              <a:t>   Салтыков-Щедрин М.Е. Господа Головлевы / М.Е. Салтыков-Щедрин. – М; Л. : Детгиз, 1949. – 326 с. : ил. </a:t>
            </a:r>
            <a:endParaRPr lang="ru-RU" sz="2400" b="1" dirty="0"/>
          </a:p>
        </p:txBody>
      </p:sp>
      <p:pic>
        <p:nvPicPr>
          <p:cNvPr id="6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71472" y="389206"/>
            <a:ext cx="2083292" cy="323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428604"/>
            <a:ext cx="224663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>
            <a:off x="357158" y="3714752"/>
            <a:ext cx="521497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«Исследуемый мною мир есть воистину мир призраков. Но я утверждаю, что эти призраки не только не бессильны, но самым решительным образом влияют на жизнь...»</a:t>
            </a:r>
          </a:p>
          <a:p>
            <a:r>
              <a:rPr lang="ru-RU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</a:t>
            </a:r>
            <a:r>
              <a:rPr lang="ru-RU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(М.Е. Салтыков-Щедрин</a:t>
            </a:r>
            <a:r>
              <a:rPr lang="ru-RU" sz="2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 </a:t>
            </a:r>
            <a:endParaRPr lang="ru-RU" sz="2200" b="1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367490">
            <a:off x="6147030" y="3321877"/>
            <a:ext cx="2162173" cy="285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357166"/>
            <a:ext cx="5500726" cy="214314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000" b="1" i="1" dirty="0" smtClean="0"/>
              <a:t>     </a:t>
            </a:r>
            <a:r>
              <a:rPr lang="ru-RU" b="1" dirty="0" smtClean="0"/>
              <a:t>Салтыков- Щедрин, М. Е. История   одного города. Господа Головлевы. Сказки / М. Е. Салтыков – Щедрин. – М.: Худож. лит-ра, 1975. – 608 с.: ил. – (Биб-ка всемирной лит-ры).</a:t>
            </a:r>
          </a:p>
          <a:p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48754" y="428604"/>
            <a:ext cx="2164364" cy="307183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Прямоугольник 12"/>
          <p:cNvSpPr/>
          <p:nvPr/>
        </p:nvSpPr>
        <p:spPr>
          <a:xfrm>
            <a:off x="4857752" y="4143380"/>
            <a:ext cx="392909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«Строгость российских законов смягчается необязательностью их исполнения.»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just"/>
            <a:r>
              <a:rPr lang="ru-RU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(М.Е. </a:t>
            </a:r>
            <a:r>
              <a:rPr lang="ru-RU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Салтыков-Щедрин</a:t>
            </a:r>
            <a:r>
              <a:rPr lang="ru-RU" sz="2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 </a:t>
            </a:r>
            <a:endParaRPr lang="ru-RU" sz="2200" b="1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 l="6541" r="5815" b="10098"/>
          <a:stretch>
            <a:fillRect/>
          </a:stretch>
        </p:blipFill>
        <p:spPr bwMode="auto">
          <a:xfrm>
            <a:off x="2285984" y="2643182"/>
            <a:ext cx="228601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643314"/>
            <a:ext cx="2071702" cy="257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714612" y="428604"/>
            <a:ext cx="5857916" cy="1500198"/>
          </a:xfrm>
        </p:spPr>
        <p:txBody>
          <a:bodyPr/>
          <a:lstStyle/>
          <a:p>
            <a:pPr>
              <a:buNone/>
            </a:pPr>
            <a:r>
              <a:rPr lang="ru-RU" sz="2000" b="1" i="1" dirty="0" smtClean="0"/>
              <a:t>     </a:t>
            </a:r>
            <a:r>
              <a:rPr lang="ru-RU" sz="2400" b="1" dirty="0" smtClean="0"/>
              <a:t>Салтыков – Щедрин, М. Е. Мелочи жизни / М. Е. Салтыков-Щедрин. – М.: Худож. лит – ра, 1955.  -  356 с.</a:t>
            </a:r>
          </a:p>
          <a:p>
            <a:endParaRPr lang="ru-RU" dirty="0"/>
          </a:p>
        </p:txBody>
      </p:sp>
      <p:pic>
        <p:nvPicPr>
          <p:cNvPr id="5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357166"/>
            <a:ext cx="229382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/>
          <p:nvPr/>
        </p:nvPicPr>
        <p:blipFill>
          <a:blip r:embed="rId3"/>
          <a:srcRect l="2100" t="1665" r="2100" b="1665"/>
          <a:stretch>
            <a:fillRect/>
          </a:stretch>
        </p:blipFill>
        <p:spPr bwMode="auto">
          <a:xfrm rot="229954">
            <a:off x="5000628" y="1714488"/>
            <a:ext cx="1928826" cy="27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2100" t="1665" r="2100" b="1665"/>
          <a:stretch>
            <a:fillRect/>
          </a:stretch>
        </p:blipFill>
        <p:spPr bwMode="auto">
          <a:xfrm rot="21254417">
            <a:off x="2838557" y="1737966"/>
            <a:ext cx="202094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l="4295" t="3330" r="4295" b="3330"/>
          <a:stretch>
            <a:fillRect/>
          </a:stretch>
        </p:blipFill>
        <p:spPr bwMode="auto">
          <a:xfrm rot="193625">
            <a:off x="6929454" y="3214686"/>
            <a:ext cx="1928826" cy="254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Прямоугольник 10"/>
          <p:cNvSpPr/>
          <p:nvPr/>
        </p:nvSpPr>
        <p:spPr>
          <a:xfrm>
            <a:off x="428596" y="4549676"/>
            <a:ext cx="62151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«Когда и какой бюрократ не был убежден, что Россия есть пирог, к которому можно свободно подходить и закусывать?» </a:t>
            </a:r>
          </a:p>
          <a:p>
            <a:pPr algn="just"/>
            <a:r>
              <a:rPr lang="ru-RU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       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(М.Е. Салтыков-Щедрин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4282" y="357166"/>
            <a:ext cx="6143668" cy="1643074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/>
              <a:t>    Салтыков – Щедрин, М. Е. Рассказы. Очерки. Сказки / М. Е. Салтыков – Щедрин. – М; Л.: Детгиз, 1951. -318 с.: ил. – (Школьная биб-ка). </a:t>
            </a:r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b="6247"/>
          <a:stretch>
            <a:fillRect/>
          </a:stretch>
        </p:blipFill>
        <p:spPr bwMode="auto">
          <a:xfrm rot="20929559">
            <a:off x="592062" y="2304279"/>
            <a:ext cx="1918789" cy="261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/>
          <p:cNvPicPr/>
          <p:nvPr/>
        </p:nvPicPr>
        <p:blipFill>
          <a:blip r:embed="rId3"/>
          <a:srcRect l="23929" t="15591" r="17180" b="21260"/>
          <a:stretch>
            <a:fillRect/>
          </a:stretch>
        </p:blipFill>
        <p:spPr bwMode="auto">
          <a:xfrm rot="21425971">
            <a:off x="2635202" y="2119322"/>
            <a:ext cx="1947863" cy="255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407939">
            <a:off x="4572000" y="1928802"/>
            <a:ext cx="1928826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Прямоугольник 10"/>
          <p:cNvSpPr/>
          <p:nvPr/>
        </p:nvSpPr>
        <p:spPr>
          <a:xfrm>
            <a:off x="2000232" y="4857760"/>
            <a:ext cx="68580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«... ничто так не обескураживает порока, как сознание, что он угадан и что по поводу его уже раздался смех».</a:t>
            </a:r>
          </a:p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            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(М.Е. Салтыков-Щедрин</a:t>
            </a:r>
            <a:r>
              <a:rPr lang="ru-RU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  <a:endParaRPr lang="ru-RU" sz="2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357950" y="642918"/>
            <a:ext cx="2431796" cy="318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285" r="23913"/>
          <a:stretch>
            <a:fillRect/>
          </a:stretch>
        </p:blipFill>
        <p:spPr bwMode="auto">
          <a:xfrm>
            <a:off x="4000496" y="2714620"/>
            <a:ext cx="325053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4143380"/>
            <a:ext cx="3714776" cy="25003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0000CC"/>
                </a:solidFill>
              </a:rPr>
              <a:t>    </a:t>
            </a:r>
            <a:r>
              <a:rPr lang="ru-RU" sz="2400" b="1" dirty="0" smtClean="0"/>
              <a:t>Салтыков – Щедрин, М. Е. Сказки / М. Е. Салтыков – Щедрин.  – М. : Худож. лит-ра, 1951. – 288 с.</a:t>
            </a:r>
            <a:endParaRPr lang="ru-RU" sz="2400" dirty="0"/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45143">
            <a:off x="4936763" y="428107"/>
            <a:ext cx="1685135" cy="227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12432">
            <a:off x="3238132" y="710485"/>
            <a:ext cx="1715431" cy="234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28604"/>
            <a:ext cx="2500330" cy="363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391880">
            <a:off x="6588818" y="970645"/>
            <a:ext cx="1895807" cy="291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310822">
            <a:off x="6180016" y="3820500"/>
            <a:ext cx="2455450" cy="2499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1144</TotalTime>
  <Words>671</Words>
  <Application>Microsoft Office PowerPoint</Application>
  <PresentationFormat>Экран (4:3)</PresentationFormat>
  <Paragraphs>39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Бумажная</vt:lpstr>
      <vt:lpstr>Салтыков-Щедрин: «Пусть меня меньше почитают, но больше читают»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О творчестве М.Е. Салтыкова-Щедрина:</vt:lpstr>
      <vt:lpstr>Слайд 11</vt:lpstr>
      <vt:lpstr>Слайд 12</vt:lpstr>
      <vt:lpstr>Слайд 13</vt:lpstr>
    </vt:vector>
  </TitlesOfParts>
  <Company>CHGMA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Салтыков-Щедрин: «Пусть меня меньше почитают, но больше читают» </dc:title>
  <dc:creator>balabina1</dc:creator>
  <cp:lastModifiedBy>balabina1</cp:lastModifiedBy>
  <cp:revision>118</cp:revision>
  <dcterms:created xsi:type="dcterms:W3CDTF">2015-12-22T06:37:30Z</dcterms:created>
  <dcterms:modified xsi:type="dcterms:W3CDTF">2016-01-14T07:00:41Z</dcterms:modified>
</cp:coreProperties>
</file>