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8080"/>
    <a:srgbClr val="FF00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7A2-3834-477E-8266-3B7E2606158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708-39E8-44F6-B635-C5774A6F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7A2-3834-477E-8266-3B7E2606158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708-39E8-44F6-B635-C5774A6F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7A2-3834-477E-8266-3B7E2606158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708-39E8-44F6-B635-C5774A6F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7A2-3834-477E-8266-3B7E2606158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708-39E8-44F6-B635-C5774A6F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7A2-3834-477E-8266-3B7E2606158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708-39E8-44F6-B635-C5774A6F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7A2-3834-477E-8266-3B7E2606158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708-39E8-44F6-B635-C5774A6F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7A2-3834-477E-8266-3B7E2606158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708-39E8-44F6-B635-C5774A6F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7A2-3834-477E-8266-3B7E2606158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708-39E8-44F6-B635-C5774A6F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7A2-3834-477E-8266-3B7E2606158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708-39E8-44F6-B635-C5774A6F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7A2-3834-477E-8266-3B7E2606158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708-39E8-44F6-B635-C5774A6F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67A2-3834-477E-8266-3B7E2606158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708-39E8-44F6-B635-C5774A6F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67A2-3834-477E-8266-3B7E2606158D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34708-39E8-44F6-B635-C5774A6FE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985844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– живые цветы земли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knigvyd2\Рабочий стол\выставка по педиатрии\img1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264320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knigvyd2\Рабочий стол\выставка по педиатрии\img1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928934"/>
            <a:ext cx="25717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00365" y="428604"/>
            <a:ext cx="4000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616-053.2(075.8)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З-33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Запруднева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А.М.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Детские болезни. В 2-х т.: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учебник, Т.1. – 2-е изд.,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доп. - 768 с.: ил. – М., 2013.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00" y="2857496"/>
            <a:ext cx="357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616-053.2(075.8)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З-33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Запруднева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А.М.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Детские болезни. В 2-х т.: учебник, Т.2. – 2-е изд.,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 доп. - 768 с.: ил. – М., 2013. </a:t>
            </a:r>
          </a:p>
          <a:p>
            <a:endParaRPr lang="ru-RU" dirty="0"/>
          </a:p>
        </p:txBody>
      </p:sp>
      <p:pic>
        <p:nvPicPr>
          <p:cNvPr id="1026" name="Picture 2" descr="http://www.zastavki.com/pictures/640x480/2012/People_Children_Funny_kids_032945_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643446"/>
            <a:ext cx="2000264" cy="1502568"/>
          </a:xfrm>
          <a:prstGeom prst="rect">
            <a:avLst/>
          </a:prstGeom>
          <a:noFill/>
        </p:spPr>
      </p:pic>
      <p:pic>
        <p:nvPicPr>
          <p:cNvPr id="1028" name="Picture 4" descr="http://l-pankova.ru/wp-content/uploads/CTI1f2f73a762961aab43f92da2e38b732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214290"/>
            <a:ext cx="1645853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knigvyd2\Рабочий стол\выставка по педиатрии\img1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85728"/>
            <a:ext cx="242889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knigvyd2\Рабочий стол\выставка по педиатрии\img1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235745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500042"/>
            <a:ext cx="55924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618.911(03)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З-46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 новорожденного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Полный справочник: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Справочное издание.-734 с. – М.,2008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3857628"/>
            <a:ext cx="45638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618.93(03)</a:t>
            </a:r>
          </a:p>
          <a:p>
            <a:r>
              <a:rPr lang="ru-RU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Д 38</a:t>
            </a:r>
          </a:p>
          <a:p>
            <a:r>
              <a:rPr lang="ru-RU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Детское питание</a:t>
            </a:r>
            <a:r>
              <a:rPr lang="ru-RU" sz="2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. Полный справочник:</a:t>
            </a:r>
          </a:p>
          <a:p>
            <a:r>
              <a:rPr lang="ru-RU" sz="2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справочное издание. – 766 с. – М., 2008</a:t>
            </a:r>
            <a:endParaRPr lang="ru-RU" sz="20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babystyle.com.ua/images/stories/pitan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5072074"/>
            <a:ext cx="2672555" cy="1785926"/>
          </a:xfrm>
          <a:prstGeom prst="rect">
            <a:avLst/>
          </a:prstGeom>
          <a:noFill/>
        </p:spPr>
      </p:pic>
      <p:pic>
        <p:nvPicPr>
          <p:cNvPr id="1030" name="Picture 6" descr="http://s1.maminuklubs.lv/cache/f4/a5/f4a5efefd5c3740bf79a43cebf0761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928802"/>
            <a:ext cx="2357454" cy="172619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85860"/>
            <a:ext cx="8286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Дети – это абсолютно особая каста людей. Они совершенны, как любое творение природы. Они удивительны, потому что пока неизвестно, что за люди из них вырастут. </a:t>
            </a:r>
            <a:endParaRPr lang="ru-RU" sz="4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knigvyd2\Рабочий стол\выставка по педиатрии\img1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207170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Documents and Settings\knigvyd2\Рабочий стол\выставка по педиатрии\img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786190"/>
            <a:ext cx="1928826" cy="29034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0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618.94-08</a:t>
            </a:r>
          </a:p>
          <a:p>
            <a:r>
              <a:rPr lang="ru-RU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Ц 93</a:t>
            </a:r>
          </a:p>
          <a:p>
            <a:r>
              <a:rPr lang="ru-RU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Цыбулькин, Э. К.</a:t>
            </a:r>
          </a:p>
          <a:p>
            <a:r>
              <a:rPr lang="ru-RU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Неотложная педиатрия. Алгоритмы диагностики и лечения: научное издание. -160 с.: ил. – М., 2012.</a:t>
            </a:r>
            <a:endParaRPr lang="ru-RU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208" y="1500174"/>
            <a:ext cx="6934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Книга содержит основные сведения по неотложной педиатрии и поможет читателю найти кратчайший и оптимальный путь к решению проблем, возникающих при диагностике, выборе метода и тактики лечения наиболее тяжелых и часто встречающихся в детском возрасте угрожающих состояний.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Книга  будет полезна для медиков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догоспитального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этапа : врачей поликлиник, служб скорой и неотложной помощи дежурного персонала приемного покоя.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857628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616-053.2(075.8)</a:t>
            </a:r>
          </a:p>
          <a:p>
            <a:pPr algn="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 50</a:t>
            </a:r>
          </a:p>
          <a:p>
            <a:pPr algn="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Поликлиническая и неотложная педиатрия </a:t>
            </a:r>
            <a:r>
              <a:rPr lang="ru-RU" dirty="0" smtClean="0">
                <a:solidFill>
                  <a:srgbClr val="008000"/>
                </a:solidFill>
              </a:rPr>
              <a:t>/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Под ред.</a:t>
            </a:r>
          </a:p>
          <a:p>
            <a:pPr algn="r"/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А.С. Калмыковой: учебник. -896 с. – М., 2013.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00636"/>
            <a:ext cx="71976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учебнике изложены основные направления работы участкового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рача – педиатра.  Освещены структура и организационные аспекты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еятельности детской поликлиники. Разделы, посвященные лечебной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аботе участкового педиатра, включают не только проблемы лечения,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и другие актуальные вопросы поликлинической педиатрии.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Предназначен для студентов высших медицинских учебных заведений.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knigvyd2\Рабочий стол\выставка по педиатрии\img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271771" cy="3097810"/>
          </a:xfrm>
          <a:prstGeom prst="rect">
            <a:avLst/>
          </a:prstGeom>
          <a:noFill/>
        </p:spPr>
      </p:pic>
      <p:pic>
        <p:nvPicPr>
          <p:cNvPr id="17411" name="Picture 3" descr="C:\Documents and Settings\knigvyd2\Рабочий стол\выставка по педиатрии\img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3" y="3429000"/>
            <a:ext cx="2388932" cy="32147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142852"/>
            <a:ext cx="68584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618.92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 – 33 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Запруднов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А. М.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Общий уход за детьми: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учебное пособие – 4-е изд.,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и доп.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-415 с.: ил. – М., 2012.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3286124"/>
            <a:ext cx="46814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616-53.2(075)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 81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Пропедевтика детских болезней :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учебник</a:t>
            </a: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/под ред. В. В Юрьева, М. М.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омича .-720 с.:</a:t>
            </a: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Ил. – М., 2012.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http://img1.liveinternet.ru/images/attach/c/7/95/28/95028199_4449415_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00174"/>
            <a:ext cx="2786082" cy="173635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415" name="Picture 7" descr="http://www.zastavki.com/pictures/640x480/2012/People_Children_Funny_kids_032945_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786322"/>
            <a:ext cx="2357454" cy="177088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7166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Ребенок больше всего нуждается в вашей любви как раз тогда, когда он меньше всего ее  заслуживает. </a:t>
            </a:r>
          </a:p>
          <a:p>
            <a:pPr algn="r"/>
            <a:r>
              <a:rPr lang="ru-RU" sz="5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Эрма</a:t>
            </a:r>
            <a:r>
              <a:rPr lang="ru-RU" sz="5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Бомбек</a:t>
            </a:r>
            <a:endParaRPr lang="ru-RU" sz="5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stvnews.ru/files/0NDJkLWI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7635">
            <a:off x="248339" y="4431593"/>
            <a:ext cx="2733056" cy="2053030"/>
          </a:xfrm>
          <a:prstGeom prst="rect">
            <a:avLst/>
          </a:prstGeom>
          <a:noFill/>
        </p:spPr>
      </p:pic>
      <p:pic>
        <p:nvPicPr>
          <p:cNvPr id="19460" name="Picture 4" descr="http://ekabu2.unistorageserve.ru/50f047797efa6e69405e3c77"/>
          <p:cNvPicPr>
            <a:picLocks noChangeAspect="1" noChangeArrowheads="1"/>
          </p:cNvPicPr>
          <p:nvPr/>
        </p:nvPicPr>
        <p:blipFill>
          <a:blip r:embed="rId4"/>
          <a:srcRect l="12766" r="10638" b="-2419"/>
          <a:stretch>
            <a:fillRect/>
          </a:stretch>
        </p:blipFill>
        <p:spPr bwMode="auto">
          <a:xfrm>
            <a:off x="3286116" y="4429132"/>
            <a:ext cx="2571768" cy="2143140"/>
          </a:xfrm>
          <a:prstGeom prst="rect">
            <a:avLst/>
          </a:prstGeom>
          <a:noFill/>
        </p:spPr>
      </p:pic>
      <p:pic>
        <p:nvPicPr>
          <p:cNvPr id="19462" name="Picture 6" descr="http://cs5714.vk.me/u719175/153770952/x_e0ae72c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99543">
            <a:off x="6173028" y="4551115"/>
            <a:ext cx="2890037" cy="1986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4286256"/>
            <a:ext cx="70723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Выставку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Илюхина О.И., Лукина О.П., Сучкова Е.Б. </a:t>
            </a:r>
          </a:p>
          <a:p>
            <a:endParaRPr lang="ru-RU" dirty="0"/>
          </a:p>
        </p:txBody>
      </p:sp>
      <p:pic>
        <p:nvPicPr>
          <p:cNvPr id="20482" name="Picture 2" descr="http://mediasubs.ru/group/uploads/ze/zelyonoe-zoloto/image2/ViM2YxNj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500174"/>
            <a:ext cx="4019550" cy="26765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428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ЧГМА</dc:creator>
  <cp:lastModifiedBy>ЧГМА</cp:lastModifiedBy>
  <cp:revision>25</cp:revision>
  <dcterms:created xsi:type="dcterms:W3CDTF">2014-06-03T22:46:53Z</dcterms:created>
  <dcterms:modified xsi:type="dcterms:W3CDTF">2014-06-04T04:57:05Z</dcterms:modified>
</cp:coreProperties>
</file>