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5" r:id="rId9"/>
    <p:sldId id="266" r:id="rId10"/>
    <p:sldId id="267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" y="-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F68-A195-4EBC-8BC0-40460E3E9C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92A1-6B6B-4684-92B1-CCB5CE95E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F68-A195-4EBC-8BC0-40460E3E9C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92A1-6B6B-4684-92B1-CCB5CE95E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F68-A195-4EBC-8BC0-40460E3E9C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92A1-6B6B-4684-92B1-CCB5CE95E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F68-A195-4EBC-8BC0-40460E3E9C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92A1-6B6B-4684-92B1-CCB5CE95E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F68-A195-4EBC-8BC0-40460E3E9C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92A1-6B6B-4684-92B1-CCB5CE95E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F68-A195-4EBC-8BC0-40460E3E9C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92A1-6B6B-4684-92B1-CCB5CE95E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F68-A195-4EBC-8BC0-40460E3E9C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92A1-6B6B-4684-92B1-CCB5CE95E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F68-A195-4EBC-8BC0-40460E3E9C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92A1-6B6B-4684-92B1-CCB5CE95E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F68-A195-4EBC-8BC0-40460E3E9C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92A1-6B6B-4684-92B1-CCB5CE95E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F68-A195-4EBC-8BC0-40460E3E9C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92A1-6B6B-4684-92B1-CCB5CE95E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CF68-A195-4EBC-8BC0-40460E3E9C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392A1-6B6B-4684-92B1-CCB5CE95E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CF68-A195-4EBC-8BC0-40460E3E9CC8}" type="datetimeFigureOut">
              <a:rPr lang="ru-RU" smtClean="0"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392A1-6B6B-4684-92B1-CCB5CE95ED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2018-10-19_16-01-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8320" y="3140968"/>
            <a:ext cx="3265679" cy="3717032"/>
          </a:xfrm>
          <a:prstGeom prst="rect">
            <a:avLst/>
          </a:prstGeom>
          <a:noFill/>
        </p:spPr>
      </p:pic>
      <p:pic>
        <p:nvPicPr>
          <p:cNvPr id="1031" name="Picture 7" descr="http://www.fesmu.ru/SITE/files/editor/file/logot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-1"/>
            <a:ext cx="4211960" cy="28101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55801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Дальневосточный государственный медицинский университет</a:t>
            </a:r>
          </a:p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 II Дальневосточный медицинский молодежный форум с международным участием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 smtClean="0"/>
              <a:t>С 2 по 5 октября </a:t>
            </a:r>
          </a:p>
          <a:p>
            <a:pPr algn="ctr"/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По направлению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Проектная деятельность,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грантовая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поддержка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ознакомиться с презентацией Прониной Д.Е. –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представитель Амурской ГМА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(до 15 ноября 2018 года, ответственные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председатели советов обучающихся)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составить перечень вопросов, которые необходимо решить в рамках деятельности направления (до 1 декабря 2018 года, ответственные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председатели советов обучающихся)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1\Desktop\Хабаровск\IMG_2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9" y="3051921"/>
            <a:ext cx="5940152" cy="3806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\Desktop\Хабаровск\IMG_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\Desktop\Хабаровск\IMG_2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1\Desktop\Хабаровск\IMG_2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3423"/>
            <a:ext cx="9144000" cy="6091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8210" cy="6858000"/>
          </a:xfrm>
          <a:prstGeom prst="rect">
            <a:avLst/>
          </a:prstGeom>
          <a:noFill/>
        </p:spPr>
      </p:pic>
      <p:pic>
        <p:nvPicPr>
          <p:cNvPr id="266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0"/>
            <a:ext cx="10312779" cy="6858000"/>
          </a:xfrm>
          <a:prstGeom prst="rect">
            <a:avLst/>
          </a:prstGeom>
          <a:noFill/>
        </p:spPr>
      </p:pic>
      <p:pic>
        <p:nvPicPr>
          <p:cNvPr id="266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59432"/>
            <a:ext cx="11019192" cy="7317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Хабаровск\IMG_2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615248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Круглый стол представителей студенческого самоуправления вузов Дальневосточного федерального округа и Байкальского региона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1\Desktop\Хабаровск\IMG_2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Desktop\Хабаровск\IMG_2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Хабаровск\IMG_24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\Desktop\Хабаровск\IMG_2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9547"/>
            <a:ext cx="9144000" cy="5858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548680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 направлению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Студенческое наставничество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определить ответственных членов советов обучающихся вузов за развитие данного направления в вузах (до 1 ноября 2018 года, ответственные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председатели советов обучающихся) – Лидия Непомнящая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создать беседу в социальных сетях (до 5 ноября 2018 года, ответственная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Гаврилова Т.А.)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создать план-сетку с определением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тьюторских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часов (до 20 ноября 2018 года, ответственные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корпус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ДВГМУ)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создание и методическое сопровождение школ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(до 1 декабря 2018 года, ответственные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корпус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ДВГМУ)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необходимости проводить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вебинары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главных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тьюторов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разбором проблемных ситуаций (ответственные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Гаврилова Т.А.)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313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 направлению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Студенческие комиссии по качеству образования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рассмотреть НПА, регламентирующие деятельность студенческих комиссий по качеству образования (до 20 ноября 2018 года, ответственные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представители Тихоокеанского ГМУ)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обозначить направления деятельности студенческих комиссий по качеству образования (до 20 ноября 2018 года, ответственные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представители Тихоокеанского ГМУ)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1\Desktop\Хабаровск\IMG_2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77952"/>
            <a:ext cx="5220072" cy="3480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246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Лизунька</dc:creator>
  <cp:lastModifiedBy>Лизунька</cp:lastModifiedBy>
  <cp:revision>6</cp:revision>
  <dcterms:created xsi:type="dcterms:W3CDTF">2018-10-19T06:47:43Z</dcterms:created>
  <dcterms:modified xsi:type="dcterms:W3CDTF">2018-10-19T07:44:10Z</dcterms:modified>
</cp:coreProperties>
</file>