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9" r:id="rId4"/>
    <p:sldId id="264" r:id="rId5"/>
    <p:sldId id="265" r:id="rId6"/>
    <p:sldId id="275" r:id="rId7"/>
    <p:sldId id="299" r:id="rId8"/>
    <p:sldId id="300" r:id="rId9"/>
    <p:sldId id="301" r:id="rId10"/>
    <p:sldId id="302" r:id="rId11"/>
    <p:sldId id="303" r:id="rId12"/>
    <p:sldId id="304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04B39-5E12-4F0D-9DC8-F76DB3754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346C474-96BD-4810-AF29-72EB8A4D621B}">
      <dgm:prSet phldrT="[Текст]"/>
      <dgm:spPr/>
      <dgm:t>
        <a:bodyPr/>
        <a:lstStyle/>
        <a:p>
          <a:r>
            <a:rPr lang="ru-RU" dirty="0" smtClean="0"/>
            <a:t>Главный тьютор</a:t>
          </a:r>
          <a:endParaRPr lang="ru-RU" dirty="0"/>
        </a:p>
      </dgm:t>
    </dgm:pt>
    <dgm:pt modelId="{080917BD-645E-40C8-B66E-B8B9227A3CBD}" type="parTrans" cxnId="{1A5DF1F6-B3AB-4130-B1E6-55EEE133A416}">
      <dgm:prSet/>
      <dgm:spPr/>
      <dgm:t>
        <a:bodyPr/>
        <a:lstStyle/>
        <a:p>
          <a:endParaRPr lang="ru-RU"/>
        </a:p>
      </dgm:t>
    </dgm:pt>
    <dgm:pt modelId="{F313F614-DB54-4D9C-B87E-A3D9434300E0}" type="sibTrans" cxnId="{1A5DF1F6-B3AB-4130-B1E6-55EEE133A416}">
      <dgm:prSet/>
      <dgm:spPr/>
      <dgm:t>
        <a:bodyPr/>
        <a:lstStyle/>
        <a:p>
          <a:endParaRPr lang="ru-RU"/>
        </a:p>
      </dgm:t>
    </dgm:pt>
    <dgm:pt modelId="{2729AC69-EB21-40E5-B404-E8C4CB9E0C7A}" type="asst">
      <dgm:prSet phldrT="[Текст]"/>
      <dgm:spPr/>
      <dgm:t>
        <a:bodyPr/>
        <a:lstStyle/>
        <a:p>
          <a:r>
            <a:rPr lang="ru-RU" dirty="0" smtClean="0"/>
            <a:t>Старший тьютор факультета</a:t>
          </a:r>
          <a:endParaRPr lang="ru-RU" dirty="0"/>
        </a:p>
      </dgm:t>
    </dgm:pt>
    <dgm:pt modelId="{E95E7B86-13EE-43A0-809E-CC801A2C5E89}" type="parTrans" cxnId="{0B7BD01E-793B-459A-B9BC-B8733E33ACC7}">
      <dgm:prSet/>
      <dgm:spPr/>
      <dgm:t>
        <a:bodyPr/>
        <a:lstStyle/>
        <a:p>
          <a:endParaRPr lang="ru-RU"/>
        </a:p>
      </dgm:t>
    </dgm:pt>
    <dgm:pt modelId="{4182DCE0-12E3-4087-A45F-F5B29DED406D}" type="sibTrans" cxnId="{0B7BD01E-793B-459A-B9BC-B8733E33ACC7}">
      <dgm:prSet/>
      <dgm:spPr/>
      <dgm:t>
        <a:bodyPr/>
        <a:lstStyle/>
        <a:p>
          <a:endParaRPr lang="ru-RU"/>
        </a:p>
      </dgm:t>
    </dgm:pt>
    <dgm:pt modelId="{063CE550-CC94-4D79-A9FC-803C3CD50572}" type="asst">
      <dgm:prSet/>
      <dgm:spPr/>
      <dgm:t>
        <a:bodyPr/>
        <a:lstStyle/>
        <a:p>
          <a:r>
            <a:rPr lang="ru-RU" dirty="0" smtClean="0"/>
            <a:t>Старший тьютор факультета</a:t>
          </a:r>
          <a:endParaRPr lang="ru-RU" dirty="0"/>
        </a:p>
      </dgm:t>
    </dgm:pt>
    <dgm:pt modelId="{963F44A7-605C-4D1B-8FE2-370B1665BDF8}" type="parTrans" cxnId="{B07374DF-2CF4-4BFC-B923-45AF14C89C3D}">
      <dgm:prSet/>
      <dgm:spPr/>
      <dgm:t>
        <a:bodyPr/>
        <a:lstStyle/>
        <a:p>
          <a:endParaRPr lang="ru-RU"/>
        </a:p>
      </dgm:t>
    </dgm:pt>
    <dgm:pt modelId="{C023A1E4-FB02-4894-B36C-D782EBF66308}" type="sibTrans" cxnId="{B07374DF-2CF4-4BFC-B923-45AF14C89C3D}">
      <dgm:prSet/>
      <dgm:spPr/>
      <dgm:t>
        <a:bodyPr/>
        <a:lstStyle/>
        <a:p>
          <a:endParaRPr lang="ru-RU"/>
        </a:p>
      </dgm:t>
    </dgm:pt>
    <dgm:pt modelId="{012E3CDB-781D-446D-BF82-2402CE421C73}" type="asst">
      <dgm:prSet/>
      <dgm:spPr/>
      <dgm:t>
        <a:bodyPr/>
        <a:lstStyle/>
        <a:p>
          <a:r>
            <a:rPr lang="ru-RU" dirty="0" smtClean="0"/>
            <a:t>Тьютор группы</a:t>
          </a:r>
          <a:endParaRPr lang="ru-RU" dirty="0"/>
        </a:p>
      </dgm:t>
    </dgm:pt>
    <dgm:pt modelId="{2412237A-BD8E-4AA3-9468-686FE2B456F6}" type="parTrans" cxnId="{9225B4E0-2145-4FAC-8F3D-8147AAC27544}">
      <dgm:prSet/>
      <dgm:spPr/>
      <dgm:t>
        <a:bodyPr/>
        <a:lstStyle/>
        <a:p>
          <a:endParaRPr lang="ru-RU"/>
        </a:p>
      </dgm:t>
    </dgm:pt>
    <dgm:pt modelId="{72055278-B0E4-46D4-AACA-DB55E4912789}" type="sibTrans" cxnId="{9225B4E0-2145-4FAC-8F3D-8147AAC27544}">
      <dgm:prSet/>
      <dgm:spPr/>
      <dgm:t>
        <a:bodyPr/>
        <a:lstStyle/>
        <a:p>
          <a:endParaRPr lang="ru-RU"/>
        </a:p>
      </dgm:t>
    </dgm:pt>
    <dgm:pt modelId="{E332C441-3706-41A5-8252-06513C496B7A}" type="asst">
      <dgm:prSet/>
      <dgm:spPr/>
      <dgm:t>
        <a:bodyPr/>
        <a:lstStyle/>
        <a:p>
          <a:r>
            <a:rPr lang="ru-RU" dirty="0" smtClean="0"/>
            <a:t>Тьютор группы</a:t>
          </a:r>
          <a:endParaRPr lang="ru-RU" dirty="0"/>
        </a:p>
      </dgm:t>
    </dgm:pt>
    <dgm:pt modelId="{AA0397BB-BB07-40B4-B582-8D36D061A32B}" type="parTrans" cxnId="{BDE1E958-56AB-4F26-96B9-65A7DBBD608A}">
      <dgm:prSet/>
      <dgm:spPr/>
      <dgm:t>
        <a:bodyPr/>
        <a:lstStyle/>
        <a:p>
          <a:endParaRPr lang="ru-RU"/>
        </a:p>
      </dgm:t>
    </dgm:pt>
    <dgm:pt modelId="{40B7C1B1-313D-43FD-93C2-1D0292C84CD1}" type="sibTrans" cxnId="{BDE1E958-56AB-4F26-96B9-65A7DBBD608A}">
      <dgm:prSet/>
      <dgm:spPr/>
      <dgm:t>
        <a:bodyPr/>
        <a:lstStyle/>
        <a:p>
          <a:endParaRPr lang="ru-RU"/>
        </a:p>
      </dgm:t>
    </dgm:pt>
    <dgm:pt modelId="{AB86AFF0-1061-4354-9912-CA7DFB485535}" type="asst">
      <dgm:prSet/>
      <dgm:spPr/>
      <dgm:t>
        <a:bodyPr/>
        <a:lstStyle/>
        <a:p>
          <a:r>
            <a:rPr lang="ru-RU" dirty="0" smtClean="0"/>
            <a:t>Тьютор группы</a:t>
          </a:r>
          <a:endParaRPr lang="ru-RU" dirty="0"/>
        </a:p>
      </dgm:t>
    </dgm:pt>
    <dgm:pt modelId="{3695773A-684D-4259-B1A3-B45E4ED4E250}" type="parTrans" cxnId="{87244737-6712-4249-AE59-4E4B3C6A8526}">
      <dgm:prSet/>
      <dgm:spPr/>
      <dgm:t>
        <a:bodyPr/>
        <a:lstStyle/>
        <a:p>
          <a:endParaRPr lang="ru-RU"/>
        </a:p>
      </dgm:t>
    </dgm:pt>
    <dgm:pt modelId="{686F6F74-27B0-4C3D-A267-8E157094647D}" type="sibTrans" cxnId="{87244737-6712-4249-AE59-4E4B3C6A8526}">
      <dgm:prSet/>
      <dgm:spPr/>
      <dgm:t>
        <a:bodyPr/>
        <a:lstStyle/>
        <a:p>
          <a:endParaRPr lang="ru-RU"/>
        </a:p>
      </dgm:t>
    </dgm:pt>
    <dgm:pt modelId="{582587E5-08B0-46B0-B948-C73CA7822E27}" type="asst">
      <dgm:prSet/>
      <dgm:spPr/>
      <dgm:t>
        <a:bodyPr/>
        <a:lstStyle/>
        <a:p>
          <a:r>
            <a:rPr lang="ru-RU" dirty="0" smtClean="0"/>
            <a:t>Тьютор группы</a:t>
          </a:r>
          <a:endParaRPr lang="ru-RU" dirty="0"/>
        </a:p>
      </dgm:t>
    </dgm:pt>
    <dgm:pt modelId="{785AA8AE-0F15-4C8D-B174-852BC9421B74}" type="parTrans" cxnId="{28552356-31A6-4174-968A-8825936D374C}">
      <dgm:prSet/>
      <dgm:spPr/>
      <dgm:t>
        <a:bodyPr/>
        <a:lstStyle/>
        <a:p>
          <a:endParaRPr lang="ru-RU"/>
        </a:p>
      </dgm:t>
    </dgm:pt>
    <dgm:pt modelId="{E56A7BED-7284-4BA8-AAE2-7339998C157B}" type="sibTrans" cxnId="{28552356-31A6-4174-968A-8825936D374C}">
      <dgm:prSet/>
      <dgm:spPr/>
      <dgm:t>
        <a:bodyPr/>
        <a:lstStyle/>
        <a:p>
          <a:endParaRPr lang="ru-RU"/>
        </a:p>
      </dgm:t>
    </dgm:pt>
    <dgm:pt modelId="{D31AE64C-20DF-4C1D-AD60-3D62A34ACFC5}">
      <dgm:prSet/>
      <dgm:spPr/>
      <dgm:t>
        <a:bodyPr/>
        <a:lstStyle/>
        <a:p>
          <a:r>
            <a:rPr lang="ru-RU" dirty="0" smtClean="0"/>
            <a:t>Группа</a:t>
          </a:r>
          <a:endParaRPr lang="ru-RU" dirty="0"/>
        </a:p>
      </dgm:t>
    </dgm:pt>
    <dgm:pt modelId="{B6464FA7-D9BB-4363-9843-E233ACD268B8}" type="parTrans" cxnId="{9F905577-0D69-4994-9879-A0D96C908698}">
      <dgm:prSet/>
      <dgm:spPr/>
      <dgm:t>
        <a:bodyPr/>
        <a:lstStyle/>
        <a:p>
          <a:endParaRPr lang="ru-RU"/>
        </a:p>
      </dgm:t>
    </dgm:pt>
    <dgm:pt modelId="{C733B125-96D0-4813-AD7D-E5166FBF23E8}" type="sibTrans" cxnId="{9F905577-0D69-4994-9879-A0D96C908698}">
      <dgm:prSet/>
      <dgm:spPr/>
      <dgm:t>
        <a:bodyPr/>
        <a:lstStyle/>
        <a:p>
          <a:endParaRPr lang="ru-RU"/>
        </a:p>
      </dgm:t>
    </dgm:pt>
    <dgm:pt modelId="{7E249EBA-CFC4-4A42-8442-CCE452C04FF8}">
      <dgm:prSet/>
      <dgm:spPr/>
      <dgm:t>
        <a:bodyPr/>
        <a:lstStyle/>
        <a:p>
          <a:r>
            <a:rPr lang="ru-RU" dirty="0" smtClean="0"/>
            <a:t>Группа</a:t>
          </a:r>
          <a:endParaRPr lang="ru-RU" dirty="0"/>
        </a:p>
      </dgm:t>
    </dgm:pt>
    <dgm:pt modelId="{CE2C4F30-6EC4-4092-A127-32CF5E849A8A}" type="parTrans" cxnId="{04CCF406-0654-42C4-BB5E-D2014BB0A6BA}">
      <dgm:prSet/>
      <dgm:spPr/>
      <dgm:t>
        <a:bodyPr/>
        <a:lstStyle/>
        <a:p>
          <a:endParaRPr lang="ru-RU"/>
        </a:p>
      </dgm:t>
    </dgm:pt>
    <dgm:pt modelId="{FBB1264F-F430-41AF-B269-708B27E55B5C}" type="sibTrans" cxnId="{04CCF406-0654-42C4-BB5E-D2014BB0A6BA}">
      <dgm:prSet/>
      <dgm:spPr/>
      <dgm:t>
        <a:bodyPr/>
        <a:lstStyle/>
        <a:p>
          <a:endParaRPr lang="ru-RU"/>
        </a:p>
      </dgm:t>
    </dgm:pt>
    <dgm:pt modelId="{A70267BA-AF17-4ED2-8011-DCB091276FD6}" type="asst">
      <dgm:prSet/>
      <dgm:spPr/>
      <dgm:t>
        <a:bodyPr/>
        <a:lstStyle/>
        <a:p>
          <a:r>
            <a:rPr lang="ru-RU" dirty="0" smtClean="0"/>
            <a:t>Группа</a:t>
          </a:r>
          <a:endParaRPr lang="ru-RU" dirty="0"/>
        </a:p>
      </dgm:t>
    </dgm:pt>
    <dgm:pt modelId="{C339BB76-24F9-4438-8EBE-43E9F1ED4FB3}" type="parTrans" cxnId="{46AB0EE6-F60C-44CA-B85F-444D1EA56E38}">
      <dgm:prSet/>
      <dgm:spPr/>
      <dgm:t>
        <a:bodyPr/>
        <a:lstStyle/>
        <a:p>
          <a:endParaRPr lang="ru-RU"/>
        </a:p>
      </dgm:t>
    </dgm:pt>
    <dgm:pt modelId="{D963504A-FAF9-4BF9-9073-254FAEE60C6A}" type="sibTrans" cxnId="{46AB0EE6-F60C-44CA-B85F-444D1EA56E38}">
      <dgm:prSet/>
      <dgm:spPr/>
      <dgm:t>
        <a:bodyPr/>
        <a:lstStyle/>
        <a:p>
          <a:endParaRPr lang="ru-RU"/>
        </a:p>
      </dgm:t>
    </dgm:pt>
    <dgm:pt modelId="{EB23E8C9-3C47-48E6-891D-20478CE7EDD0}" type="asst">
      <dgm:prSet/>
      <dgm:spPr/>
      <dgm:t>
        <a:bodyPr/>
        <a:lstStyle/>
        <a:p>
          <a:r>
            <a:rPr lang="ru-RU" dirty="0" smtClean="0"/>
            <a:t>Группа</a:t>
          </a:r>
          <a:endParaRPr lang="ru-RU" dirty="0"/>
        </a:p>
      </dgm:t>
    </dgm:pt>
    <dgm:pt modelId="{5895A0E2-C778-45B6-BF7F-592149C3B1BF}" type="parTrans" cxnId="{DAC40906-9342-46A1-8FEB-8A3C24035F79}">
      <dgm:prSet/>
      <dgm:spPr/>
      <dgm:t>
        <a:bodyPr/>
        <a:lstStyle/>
        <a:p>
          <a:endParaRPr lang="ru-RU"/>
        </a:p>
      </dgm:t>
    </dgm:pt>
    <dgm:pt modelId="{2A560CB2-FA85-4C7F-A0D6-49C13A8C9BDC}" type="sibTrans" cxnId="{DAC40906-9342-46A1-8FEB-8A3C24035F79}">
      <dgm:prSet/>
      <dgm:spPr/>
      <dgm:t>
        <a:bodyPr/>
        <a:lstStyle/>
        <a:p>
          <a:endParaRPr lang="ru-RU"/>
        </a:p>
      </dgm:t>
    </dgm:pt>
    <dgm:pt modelId="{77C0E8F7-64A6-4F7F-9EC9-3B99E4E8403C}" type="pres">
      <dgm:prSet presAssocID="{47D04B39-5E12-4F0D-9DC8-F76DB3754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A7A637-B80A-4347-A7A3-88AB7B7057C6}" type="pres">
      <dgm:prSet presAssocID="{9346C474-96BD-4810-AF29-72EB8A4D621B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9866AC5-A56B-465C-BFAA-0C6362BCDD2C}" type="pres">
      <dgm:prSet presAssocID="{9346C474-96BD-4810-AF29-72EB8A4D621B}" presName="rootComposite1" presStyleCnt="0"/>
      <dgm:spPr/>
      <dgm:t>
        <a:bodyPr/>
        <a:lstStyle/>
        <a:p>
          <a:endParaRPr lang="ru-RU"/>
        </a:p>
      </dgm:t>
    </dgm:pt>
    <dgm:pt modelId="{CC85F1F6-B695-48B9-8A47-FD07A142D345}" type="pres">
      <dgm:prSet presAssocID="{9346C474-96BD-4810-AF29-72EB8A4D621B}" presName="rootText1" presStyleLbl="node0" presStyleIdx="0" presStyleCnt="1" custScaleX="154917" custScaleY="137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EC988C-7B81-42B5-9F53-AACA3928F0F6}" type="pres">
      <dgm:prSet presAssocID="{9346C474-96BD-4810-AF29-72EB8A4D621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8CD083D-F340-4E52-A8C5-121E5A5462F1}" type="pres">
      <dgm:prSet presAssocID="{9346C474-96BD-4810-AF29-72EB8A4D621B}" presName="hierChild2" presStyleCnt="0"/>
      <dgm:spPr/>
      <dgm:t>
        <a:bodyPr/>
        <a:lstStyle/>
        <a:p>
          <a:endParaRPr lang="ru-RU"/>
        </a:p>
      </dgm:t>
    </dgm:pt>
    <dgm:pt modelId="{B4FACF70-01AE-435A-B5BD-302C5AE07F0E}" type="pres">
      <dgm:prSet presAssocID="{9346C474-96BD-4810-AF29-72EB8A4D621B}" presName="hierChild3" presStyleCnt="0"/>
      <dgm:spPr/>
      <dgm:t>
        <a:bodyPr/>
        <a:lstStyle/>
        <a:p>
          <a:endParaRPr lang="ru-RU"/>
        </a:p>
      </dgm:t>
    </dgm:pt>
    <dgm:pt modelId="{2AA0E306-29F2-4099-AA4B-E5725675FEC4}" type="pres">
      <dgm:prSet presAssocID="{E95E7B86-13EE-43A0-809E-CC801A2C5E89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E16F06B3-0797-4B76-8B9C-BAA58426FB80}" type="pres">
      <dgm:prSet presAssocID="{2729AC69-EB21-40E5-B404-E8C4CB9E0C7A}" presName="hierRoot3" presStyleCnt="0">
        <dgm:presLayoutVars>
          <dgm:hierBranch/>
        </dgm:presLayoutVars>
      </dgm:prSet>
      <dgm:spPr/>
      <dgm:t>
        <a:bodyPr/>
        <a:lstStyle/>
        <a:p>
          <a:endParaRPr lang="ru-RU"/>
        </a:p>
      </dgm:t>
    </dgm:pt>
    <dgm:pt modelId="{8F7BF2F7-B7CF-45E5-9BBD-33A71FEDA361}" type="pres">
      <dgm:prSet presAssocID="{2729AC69-EB21-40E5-B404-E8C4CB9E0C7A}" presName="rootComposite3" presStyleCnt="0"/>
      <dgm:spPr/>
      <dgm:t>
        <a:bodyPr/>
        <a:lstStyle/>
        <a:p>
          <a:endParaRPr lang="ru-RU"/>
        </a:p>
      </dgm:t>
    </dgm:pt>
    <dgm:pt modelId="{A6051843-D1B8-4272-A51D-74942F2B61A4}" type="pres">
      <dgm:prSet presAssocID="{2729AC69-EB21-40E5-B404-E8C4CB9E0C7A}" presName="rootText3" presStyleLbl="asst1" presStyleIdx="0" presStyleCnt="8" custScaleX="146630" custScaleY="145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037B9E-ACC2-40AB-A31C-043FCF5AAE63}" type="pres">
      <dgm:prSet presAssocID="{2729AC69-EB21-40E5-B404-E8C4CB9E0C7A}" presName="rootConnector3" presStyleLbl="asst1" presStyleIdx="0" presStyleCnt="8"/>
      <dgm:spPr/>
      <dgm:t>
        <a:bodyPr/>
        <a:lstStyle/>
        <a:p>
          <a:endParaRPr lang="ru-RU"/>
        </a:p>
      </dgm:t>
    </dgm:pt>
    <dgm:pt modelId="{8C98AEA0-5B6F-4D9B-A695-B713421ADA19}" type="pres">
      <dgm:prSet presAssocID="{2729AC69-EB21-40E5-B404-E8C4CB9E0C7A}" presName="hierChild6" presStyleCnt="0"/>
      <dgm:spPr/>
      <dgm:t>
        <a:bodyPr/>
        <a:lstStyle/>
        <a:p>
          <a:endParaRPr lang="ru-RU"/>
        </a:p>
      </dgm:t>
    </dgm:pt>
    <dgm:pt modelId="{81B4A6C0-988B-4B28-8F4E-338796EB5146}" type="pres">
      <dgm:prSet presAssocID="{2729AC69-EB21-40E5-B404-E8C4CB9E0C7A}" presName="hierChild7" presStyleCnt="0"/>
      <dgm:spPr/>
      <dgm:t>
        <a:bodyPr/>
        <a:lstStyle/>
        <a:p>
          <a:endParaRPr lang="ru-RU"/>
        </a:p>
      </dgm:t>
    </dgm:pt>
    <dgm:pt modelId="{ECCEA750-308C-4D6E-A4C4-80ADC474ADD5}" type="pres">
      <dgm:prSet presAssocID="{AA0397BB-BB07-40B4-B582-8D36D061A32B}" presName="Name111" presStyleLbl="parChTrans1D3" presStyleIdx="0" presStyleCnt="4"/>
      <dgm:spPr/>
      <dgm:t>
        <a:bodyPr/>
        <a:lstStyle/>
        <a:p>
          <a:endParaRPr lang="ru-RU"/>
        </a:p>
      </dgm:t>
    </dgm:pt>
    <dgm:pt modelId="{D618D260-7FF2-4899-A877-275A9AF5079C}" type="pres">
      <dgm:prSet presAssocID="{E332C441-3706-41A5-8252-06513C496B7A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49C1CA4-9D75-4E1D-9BCC-5E2FB03C1851}" type="pres">
      <dgm:prSet presAssocID="{E332C441-3706-41A5-8252-06513C496B7A}" presName="rootComposite3" presStyleCnt="0"/>
      <dgm:spPr/>
      <dgm:t>
        <a:bodyPr/>
        <a:lstStyle/>
        <a:p>
          <a:endParaRPr lang="ru-RU"/>
        </a:p>
      </dgm:t>
    </dgm:pt>
    <dgm:pt modelId="{E56BC63D-5D41-4D40-A359-32EE1218D07E}" type="pres">
      <dgm:prSet presAssocID="{E332C441-3706-41A5-8252-06513C496B7A}" presName="rootText3" presStyleLbl="asst1" presStyleIdx="1" presStyleCnt="8" custScaleX="122249" custScaleY="133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5E35B7-BAB4-4D65-9D2F-405333AF4B00}" type="pres">
      <dgm:prSet presAssocID="{E332C441-3706-41A5-8252-06513C496B7A}" presName="rootConnector3" presStyleLbl="asst1" presStyleIdx="1" presStyleCnt="8"/>
      <dgm:spPr/>
      <dgm:t>
        <a:bodyPr/>
        <a:lstStyle/>
        <a:p>
          <a:endParaRPr lang="ru-RU"/>
        </a:p>
      </dgm:t>
    </dgm:pt>
    <dgm:pt modelId="{C6D6BD48-5DCA-4A1A-8E16-B10FCB1111D1}" type="pres">
      <dgm:prSet presAssocID="{E332C441-3706-41A5-8252-06513C496B7A}" presName="hierChild6" presStyleCnt="0"/>
      <dgm:spPr/>
      <dgm:t>
        <a:bodyPr/>
        <a:lstStyle/>
        <a:p>
          <a:endParaRPr lang="ru-RU"/>
        </a:p>
      </dgm:t>
    </dgm:pt>
    <dgm:pt modelId="{E11FA3B6-3DBB-456B-AD09-3B7FA646C056}" type="pres">
      <dgm:prSet presAssocID="{B6464FA7-D9BB-4363-9843-E233ACD268B8}" presName="Name37" presStyleLbl="parChTrans1D4" presStyleIdx="0" presStyleCnt="4"/>
      <dgm:spPr/>
      <dgm:t>
        <a:bodyPr/>
        <a:lstStyle/>
        <a:p>
          <a:endParaRPr lang="ru-RU"/>
        </a:p>
      </dgm:t>
    </dgm:pt>
    <dgm:pt modelId="{1860AE85-92B3-4B53-B917-097DFA7D0C7E}" type="pres">
      <dgm:prSet presAssocID="{D31AE64C-20DF-4C1D-AD60-3D62A34ACFC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4960475-2326-40F0-A629-82B7ECA0D7E1}" type="pres">
      <dgm:prSet presAssocID="{D31AE64C-20DF-4C1D-AD60-3D62A34ACFC5}" presName="rootComposite" presStyleCnt="0"/>
      <dgm:spPr/>
      <dgm:t>
        <a:bodyPr/>
        <a:lstStyle/>
        <a:p>
          <a:endParaRPr lang="ru-RU"/>
        </a:p>
      </dgm:t>
    </dgm:pt>
    <dgm:pt modelId="{9D6CAC2C-C5E3-4200-A246-A01EE4DDF8A1}" type="pres">
      <dgm:prSet presAssocID="{D31AE64C-20DF-4C1D-AD60-3D62A34ACFC5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B3A09B-4DFD-43BB-9C74-E0EC52C4EF3A}" type="pres">
      <dgm:prSet presAssocID="{D31AE64C-20DF-4C1D-AD60-3D62A34ACFC5}" presName="rootConnector" presStyleLbl="node4" presStyleIdx="0" presStyleCnt="2"/>
      <dgm:spPr/>
      <dgm:t>
        <a:bodyPr/>
        <a:lstStyle/>
        <a:p>
          <a:endParaRPr lang="ru-RU"/>
        </a:p>
      </dgm:t>
    </dgm:pt>
    <dgm:pt modelId="{24B07B25-C8F2-4C94-A6B4-E42537D67F64}" type="pres">
      <dgm:prSet presAssocID="{D31AE64C-20DF-4C1D-AD60-3D62A34ACFC5}" presName="hierChild4" presStyleCnt="0"/>
      <dgm:spPr/>
      <dgm:t>
        <a:bodyPr/>
        <a:lstStyle/>
        <a:p>
          <a:endParaRPr lang="ru-RU"/>
        </a:p>
      </dgm:t>
    </dgm:pt>
    <dgm:pt modelId="{F76AFA91-055F-460F-8046-A08E05911A68}" type="pres">
      <dgm:prSet presAssocID="{D31AE64C-20DF-4C1D-AD60-3D62A34ACFC5}" presName="hierChild5" presStyleCnt="0"/>
      <dgm:spPr/>
      <dgm:t>
        <a:bodyPr/>
        <a:lstStyle/>
        <a:p>
          <a:endParaRPr lang="ru-RU"/>
        </a:p>
      </dgm:t>
    </dgm:pt>
    <dgm:pt modelId="{646C6DBA-3BBA-41EF-8EF4-62F68C9E6C61}" type="pres">
      <dgm:prSet presAssocID="{E332C441-3706-41A5-8252-06513C496B7A}" presName="hierChild7" presStyleCnt="0"/>
      <dgm:spPr/>
      <dgm:t>
        <a:bodyPr/>
        <a:lstStyle/>
        <a:p>
          <a:endParaRPr lang="ru-RU"/>
        </a:p>
      </dgm:t>
    </dgm:pt>
    <dgm:pt modelId="{04D3E2B8-2CDD-4B52-AFED-DB9114AD1FFB}" type="pres">
      <dgm:prSet presAssocID="{3695773A-684D-4259-B1A3-B45E4ED4E250}" presName="Name111" presStyleLbl="parChTrans1D3" presStyleIdx="1" presStyleCnt="4"/>
      <dgm:spPr/>
      <dgm:t>
        <a:bodyPr/>
        <a:lstStyle/>
        <a:p>
          <a:endParaRPr lang="ru-RU"/>
        </a:p>
      </dgm:t>
    </dgm:pt>
    <dgm:pt modelId="{EECD2076-AA16-46B7-ACFD-9D13DD75A57C}" type="pres">
      <dgm:prSet presAssocID="{AB86AFF0-1061-4354-9912-CA7DFB485535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69A82D2-48D2-4595-8D47-28B483F8615A}" type="pres">
      <dgm:prSet presAssocID="{AB86AFF0-1061-4354-9912-CA7DFB485535}" presName="rootComposite3" presStyleCnt="0"/>
      <dgm:spPr/>
      <dgm:t>
        <a:bodyPr/>
        <a:lstStyle/>
        <a:p>
          <a:endParaRPr lang="ru-RU"/>
        </a:p>
      </dgm:t>
    </dgm:pt>
    <dgm:pt modelId="{AB7E3E3E-C58A-4A31-A895-EE2C8D1E037C}" type="pres">
      <dgm:prSet presAssocID="{AB86AFF0-1061-4354-9912-CA7DFB485535}" presName="rootText3" presStyleLbl="asst1" presStyleIdx="2" presStyleCnt="8" custScaleX="113843" custScaleY="124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94FAFA-00E8-4B88-9A00-B10DABD12E79}" type="pres">
      <dgm:prSet presAssocID="{AB86AFF0-1061-4354-9912-CA7DFB485535}" presName="rootConnector3" presStyleLbl="asst1" presStyleIdx="2" presStyleCnt="8"/>
      <dgm:spPr/>
      <dgm:t>
        <a:bodyPr/>
        <a:lstStyle/>
        <a:p>
          <a:endParaRPr lang="ru-RU"/>
        </a:p>
      </dgm:t>
    </dgm:pt>
    <dgm:pt modelId="{672A3209-7776-4A37-A4A9-AB7183F46252}" type="pres">
      <dgm:prSet presAssocID="{AB86AFF0-1061-4354-9912-CA7DFB485535}" presName="hierChild6" presStyleCnt="0"/>
      <dgm:spPr/>
      <dgm:t>
        <a:bodyPr/>
        <a:lstStyle/>
        <a:p>
          <a:endParaRPr lang="ru-RU"/>
        </a:p>
      </dgm:t>
    </dgm:pt>
    <dgm:pt modelId="{A4E737E2-D634-4BCE-96AC-1C8F76629021}" type="pres">
      <dgm:prSet presAssocID="{CE2C4F30-6EC4-4092-A127-32CF5E849A8A}" presName="Name37" presStyleLbl="parChTrans1D4" presStyleIdx="1" presStyleCnt="4"/>
      <dgm:spPr/>
      <dgm:t>
        <a:bodyPr/>
        <a:lstStyle/>
        <a:p>
          <a:endParaRPr lang="ru-RU"/>
        </a:p>
      </dgm:t>
    </dgm:pt>
    <dgm:pt modelId="{A4C45ED1-98CE-4154-A09C-2000C8196BFB}" type="pres">
      <dgm:prSet presAssocID="{7E249EBA-CFC4-4A42-8442-CCE452C04FF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D29A741-C68D-4B86-895D-55009F53AB45}" type="pres">
      <dgm:prSet presAssocID="{7E249EBA-CFC4-4A42-8442-CCE452C04FF8}" presName="rootComposite" presStyleCnt="0"/>
      <dgm:spPr/>
      <dgm:t>
        <a:bodyPr/>
        <a:lstStyle/>
        <a:p>
          <a:endParaRPr lang="ru-RU"/>
        </a:p>
      </dgm:t>
    </dgm:pt>
    <dgm:pt modelId="{3E5BEFEF-40FD-4963-B50F-2CDD9FAA89DD}" type="pres">
      <dgm:prSet presAssocID="{7E249EBA-CFC4-4A42-8442-CCE452C04FF8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681354-0493-4647-B53D-EF3F638B8844}" type="pres">
      <dgm:prSet presAssocID="{7E249EBA-CFC4-4A42-8442-CCE452C04FF8}" presName="rootConnector" presStyleLbl="node4" presStyleIdx="1" presStyleCnt="2"/>
      <dgm:spPr/>
      <dgm:t>
        <a:bodyPr/>
        <a:lstStyle/>
        <a:p>
          <a:endParaRPr lang="ru-RU"/>
        </a:p>
      </dgm:t>
    </dgm:pt>
    <dgm:pt modelId="{BFF6CF51-0976-4E59-8631-93AAACA63258}" type="pres">
      <dgm:prSet presAssocID="{7E249EBA-CFC4-4A42-8442-CCE452C04FF8}" presName="hierChild4" presStyleCnt="0"/>
      <dgm:spPr/>
      <dgm:t>
        <a:bodyPr/>
        <a:lstStyle/>
        <a:p>
          <a:endParaRPr lang="ru-RU"/>
        </a:p>
      </dgm:t>
    </dgm:pt>
    <dgm:pt modelId="{B7C0CB95-1910-4800-8558-7F54A22C8610}" type="pres">
      <dgm:prSet presAssocID="{7E249EBA-CFC4-4A42-8442-CCE452C04FF8}" presName="hierChild5" presStyleCnt="0"/>
      <dgm:spPr/>
      <dgm:t>
        <a:bodyPr/>
        <a:lstStyle/>
        <a:p>
          <a:endParaRPr lang="ru-RU"/>
        </a:p>
      </dgm:t>
    </dgm:pt>
    <dgm:pt modelId="{09FF1488-870C-4A05-A162-DC3FC96F9566}" type="pres">
      <dgm:prSet presAssocID="{AB86AFF0-1061-4354-9912-CA7DFB485535}" presName="hierChild7" presStyleCnt="0"/>
      <dgm:spPr/>
      <dgm:t>
        <a:bodyPr/>
        <a:lstStyle/>
        <a:p>
          <a:endParaRPr lang="ru-RU"/>
        </a:p>
      </dgm:t>
    </dgm:pt>
    <dgm:pt modelId="{BB636F97-3ABC-4923-ABC4-F34FAE197A33}" type="pres">
      <dgm:prSet presAssocID="{963F44A7-605C-4D1B-8FE2-370B1665BDF8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5138BDC5-02B5-4053-A5C0-45AE844EDAA5}" type="pres">
      <dgm:prSet presAssocID="{063CE550-CC94-4D79-A9FC-803C3CD50572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821D38F-2609-4B21-AA2A-DBAB2A5FBFD9}" type="pres">
      <dgm:prSet presAssocID="{063CE550-CC94-4D79-A9FC-803C3CD50572}" presName="rootComposite3" presStyleCnt="0"/>
      <dgm:spPr/>
      <dgm:t>
        <a:bodyPr/>
        <a:lstStyle/>
        <a:p>
          <a:endParaRPr lang="ru-RU"/>
        </a:p>
      </dgm:t>
    </dgm:pt>
    <dgm:pt modelId="{E8D2CD7E-881A-4824-9851-ACF5EE61A239}" type="pres">
      <dgm:prSet presAssocID="{063CE550-CC94-4D79-A9FC-803C3CD50572}" presName="rootText3" presStyleLbl="asst1" presStyleIdx="3" presStyleCnt="8" custScaleX="145978" custScaleY="145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3680B0-D058-47EC-BEFA-86CADB36EA51}" type="pres">
      <dgm:prSet presAssocID="{063CE550-CC94-4D79-A9FC-803C3CD50572}" presName="rootConnector3" presStyleLbl="asst1" presStyleIdx="3" presStyleCnt="8"/>
      <dgm:spPr/>
      <dgm:t>
        <a:bodyPr/>
        <a:lstStyle/>
        <a:p>
          <a:endParaRPr lang="ru-RU"/>
        </a:p>
      </dgm:t>
    </dgm:pt>
    <dgm:pt modelId="{7A587B3F-32EF-4D01-A0DB-D253BD797D74}" type="pres">
      <dgm:prSet presAssocID="{063CE550-CC94-4D79-A9FC-803C3CD50572}" presName="hierChild6" presStyleCnt="0"/>
      <dgm:spPr/>
      <dgm:t>
        <a:bodyPr/>
        <a:lstStyle/>
        <a:p>
          <a:endParaRPr lang="ru-RU"/>
        </a:p>
      </dgm:t>
    </dgm:pt>
    <dgm:pt modelId="{C67086BD-45DB-428E-A3DB-42C3C7F3ABF4}" type="pres">
      <dgm:prSet presAssocID="{063CE550-CC94-4D79-A9FC-803C3CD50572}" presName="hierChild7" presStyleCnt="0"/>
      <dgm:spPr/>
      <dgm:t>
        <a:bodyPr/>
        <a:lstStyle/>
        <a:p>
          <a:endParaRPr lang="ru-RU"/>
        </a:p>
      </dgm:t>
    </dgm:pt>
    <dgm:pt modelId="{4F0CDDEF-3BD1-44EC-B111-109C93E31739}" type="pres">
      <dgm:prSet presAssocID="{2412237A-BD8E-4AA3-9468-686FE2B456F6}" presName="Name111" presStyleLbl="parChTrans1D3" presStyleIdx="2" presStyleCnt="4"/>
      <dgm:spPr/>
      <dgm:t>
        <a:bodyPr/>
        <a:lstStyle/>
        <a:p>
          <a:endParaRPr lang="ru-RU"/>
        </a:p>
      </dgm:t>
    </dgm:pt>
    <dgm:pt modelId="{387C1849-CBC2-42FC-A8EC-0B88C694E998}" type="pres">
      <dgm:prSet presAssocID="{012E3CDB-781D-446D-BF82-2402CE421C73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75F6FBF-AC19-471C-80BF-8124E28EF769}" type="pres">
      <dgm:prSet presAssocID="{012E3CDB-781D-446D-BF82-2402CE421C73}" presName="rootComposite3" presStyleCnt="0"/>
      <dgm:spPr/>
      <dgm:t>
        <a:bodyPr/>
        <a:lstStyle/>
        <a:p>
          <a:endParaRPr lang="ru-RU"/>
        </a:p>
      </dgm:t>
    </dgm:pt>
    <dgm:pt modelId="{297283E3-38C5-47E4-B489-B5500F47505C}" type="pres">
      <dgm:prSet presAssocID="{012E3CDB-781D-446D-BF82-2402CE421C73}" presName="rootText3" presStyleLbl="asst1" presStyleIdx="4" presStyleCnt="8" custScaleX="118731" custScaleY="124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8BF802-95C9-488F-A3FC-B7289D4CE7E2}" type="pres">
      <dgm:prSet presAssocID="{012E3CDB-781D-446D-BF82-2402CE421C73}" presName="rootConnector3" presStyleLbl="asst1" presStyleIdx="4" presStyleCnt="8"/>
      <dgm:spPr/>
      <dgm:t>
        <a:bodyPr/>
        <a:lstStyle/>
        <a:p>
          <a:endParaRPr lang="ru-RU"/>
        </a:p>
      </dgm:t>
    </dgm:pt>
    <dgm:pt modelId="{524B6179-1FB2-4E2B-AEC5-12CD97E6A7D5}" type="pres">
      <dgm:prSet presAssocID="{012E3CDB-781D-446D-BF82-2402CE421C73}" presName="hierChild6" presStyleCnt="0"/>
      <dgm:spPr/>
      <dgm:t>
        <a:bodyPr/>
        <a:lstStyle/>
        <a:p>
          <a:endParaRPr lang="ru-RU"/>
        </a:p>
      </dgm:t>
    </dgm:pt>
    <dgm:pt modelId="{49A43777-106C-4795-8285-61614AE38CD5}" type="pres">
      <dgm:prSet presAssocID="{012E3CDB-781D-446D-BF82-2402CE421C73}" presName="hierChild7" presStyleCnt="0"/>
      <dgm:spPr/>
      <dgm:t>
        <a:bodyPr/>
        <a:lstStyle/>
        <a:p>
          <a:endParaRPr lang="ru-RU"/>
        </a:p>
      </dgm:t>
    </dgm:pt>
    <dgm:pt modelId="{F511681E-D449-4F71-BA56-102F97D0C29D}" type="pres">
      <dgm:prSet presAssocID="{C339BB76-24F9-4438-8EBE-43E9F1ED4FB3}" presName="Name111" presStyleLbl="parChTrans1D4" presStyleIdx="2" presStyleCnt="4"/>
      <dgm:spPr/>
      <dgm:t>
        <a:bodyPr/>
        <a:lstStyle/>
        <a:p>
          <a:endParaRPr lang="ru-RU"/>
        </a:p>
      </dgm:t>
    </dgm:pt>
    <dgm:pt modelId="{C3BC61D6-D354-46ED-BFB5-466CD58E0081}" type="pres">
      <dgm:prSet presAssocID="{A70267BA-AF17-4ED2-8011-DCB091276FD6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53E86B8-7889-4886-8402-1AF5E3B72D6F}" type="pres">
      <dgm:prSet presAssocID="{A70267BA-AF17-4ED2-8011-DCB091276FD6}" presName="rootComposite3" presStyleCnt="0"/>
      <dgm:spPr/>
      <dgm:t>
        <a:bodyPr/>
        <a:lstStyle/>
        <a:p>
          <a:endParaRPr lang="ru-RU"/>
        </a:p>
      </dgm:t>
    </dgm:pt>
    <dgm:pt modelId="{653F3864-C714-4FAC-B6E0-8E36674ACD19}" type="pres">
      <dgm:prSet presAssocID="{A70267BA-AF17-4ED2-8011-DCB091276FD6}" presName="rootText3" presStyleLbl="asst1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28EB65-C59F-4068-962F-831B1545F909}" type="pres">
      <dgm:prSet presAssocID="{A70267BA-AF17-4ED2-8011-DCB091276FD6}" presName="rootConnector3" presStyleLbl="asst1" presStyleIdx="5" presStyleCnt="8"/>
      <dgm:spPr/>
      <dgm:t>
        <a:bodyPr/>
        <a:lstStyle/>
        <a:p>
          <a:endParaRPr lang="ru-RU"/>
        </a:p>
      </dgm:t>
    </dgm:pt>
    <dgm:pt modelId="{339E45BA-2216-435C-87C0-77C5E0700D4C}" type="pres">
      <dgm:prSet presAssocID="{A70267BA-AF17-4ED2-8011-DCB091276FD6}" presName="hierChild6" presStyleCnt="0"/>
      <dgm:spPr/>
      <dgm:t>
        <a:bodyPr/>
        <a:lstStyle/>
        <a:p>
          <a:endParaRPr lang="ru-RU"/>
        </a:p>
      </dgm:t>
    </dgm:pt>
    <dgm:pt modelId="{C5584AEC-D1ED-4F91-985A-5D02FF14C34C}" type="pres">
      <dgm:prSet presAssocID="{A70267BA-AF17-4ED2-8011-DCB091276FD6}" presName="hierChild7" presStyleCnt="0"/>
      <dgm:spPr/>
      <dgm:t>
        <a:bodyPr/>
        <a:lstStyle/>
        <a:p>
          <a:endParaRPr lang="ru-RU"/>
        </a:p>
      </dgm:t>
    </dgm:pt>
    <dgm:pt modelId="{3A956089-738E-4DD0-A745-E3055133606E}" type="pres">
      <dgm:prSet presAssocID="{785AA8AE-0F15-4C8D-B174-852BC9421B74}" presName="Name111" presStyleLbl="parChTrans1D3" presStyleIdx="3" presStyleCnt="4"/>
      <dgm:spPr/>
      <dgm:t>
        <a:bodyPr/>
        <a:lstStyle/>
        <a:p>
          <a:endParaRPr lang="ru-RU"/>
        </a:p>
      </dgm:t>
    </dgm:pt>
    <dgm:pt modelId="{B5AD1E21-3459-4150-8FED-2FCECD32DFE6}" type="pres">
      <dgm:prSet presAssocID="{582587E5-08B0-46B0-B948-C73CA7822E27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FA9452-D30C-4460-A536-9759BDA228A6}" type="pres">
      <dgm:prSet presAssocID="{582587E5-08B0-46B0-B948-C73CA7822E27}" presName="rootComposite3" presStyleCnt="0"/>
      <dgm:spPr/>
      <dgm:t>
        <a:bodyPr/>
        <a:lstStyle/>
        <a:p>
          <a:endParaRPr lang="ru-RU"/>
        </a:p>
      </dgm:t>
    </dgm:pt>
    <dgm:pt modelId="{93FC8446-A5DD-4263-BF07-3E9B361684CF}" type="pres">
      <dgm:prSet presAssocID="{582587E5-08B0-46B0-B948-C73CA7822E27}" presName="rootText3" presStyleLbl="asst1" presStyleIdx="6" presStyleCnt="8" custScaleX="114386" custScaleY="119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7633DC-6BE4-4850-993F-542B915B6D2E}" type="pres">
      <dgm:prSet presAssocID="{582587E5-08B0-46B0-B948-C73CA7822E27}" presName="rootConnector3" presStyleLbl="asst1" presStyleIdx="6" presStyleCnt="8"/>
      <dgm:spPr/>
      <dgm:t>
        <a:bodyPr/>
        <a:lstStyle/>
        <a:p>
          <a:endParaRPr lang="ru-RU"/>
        </a:p>
      </dgm:t>
    </dgm:pt>
    <dgm:pt modelId="{CB3176CC-E9EA-407F-BECB-0E14C030CDE3}" type="pres">
      <dgm:prSet presAssocID="{582587E5-08B0-46B0-B948-C73CA7822E27}" presName="hierChild6" presStyleCnt="0"/>
      <dgm:spPr/>
      <dgm:t>
        <a:bodyPr/>
        <a:lstStyle/>
        <a:p>
          <a:endParaRPr lang="ru-RU"/>
        </a:p>
      </dgm:t>
    </dgm:pt>
    <dgm:pt modelId="{6C23CA78-F3C5-4862-ABD7-8CB543A7882D}" type="pres">
      <dgm:prSet presAssocID="{582587E5-08B0-46B0-B948-C73CA7822E27}" presName="hierChild7" presStyleCnt="0"/>
      <dgm:spPr/>
      <dgm:t>
        <a:bodyPr/>
        <a:lstStyle/>
        <a:p>
          <a:endParaRPr lang="ru-RU"/>
        </a:p>
      </dgm:t>
    </dgm:pt>
    <dgm:pt modelId="{0E069B0C-6B72-48A4-A534-A2BFE54922C2}" type="pres">
      <dgm:prSet presAssocID="{5895A0E2-C778-45B6-BF7F-592149C3B1BF}" presName="Name111" presStyleLbl="parChTrans1D4" presStyleIdx="3" presStyleCnt="4"/>
      <dgm:spPr/>
      <dgm:t>
        <a:bodyPr/>
        <a:lstStyle/>
        <a:p>
          <a:endParaRPr lang="ru-RU"/>
        </a:p>
      </dgm:t>
    </dgm:pt>
    <dgm:pt modelId="{D2D29F13-AD0A-4E85-B96F-50430BF5E767}" type="pres">
      <dgm:prSet presAssocID="{EB23E8C9-3C47-48E6-891D-20478CE7EDD0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92C8C7C-17FF-4E60-A58B-49A81FE59538}" type="pres">
      <dgm:prSet presAssocID="{EB23E8C9-3C47-48E6-891D-20478CE7EDD0}" presName="rootComposite3" presStyleCnt="0"/>
      <dgm:spPr/>
      <dgm:t>
        <a:bodyPr/>
        <a:lstStyle/>
        <a:p>
          <a:endParaRPr lang="ru-RU"/>
        </a:p>
      </dgm:t>
    </dgm:pt>
    <dgm:pt modelId="{33030437-7EB1-4F92-8CB8-6283AF0CD0EB}" type="pres">
      <dgm:prSet presAssocID="{EB23E8C9-3C47-48E6-891D-20478CE7EDD0}" presName="rootText3" presStyleLbl="asst1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6C0866-E7AF-48C9-B9A6-83B75E8AC89B}" type="pres">
      <dgm:prSet presAssocID="{EB23E8C9-3C47-48E6-891D-20478CE7EDD0}" presName="rootConnector3" presStyleLbl="asst1" presStyleIdx="7" presStyleCnt="8"/>
      <dgm:spPr/>
      <dgm:t>
        <a:bodyPr/>
        <a:lstStyle/>
        <a:p>
          <a:endParaRPr lang="ru-RU"/>
        </a:p>
      </dgm:t>
    </dgm:pt>
    <dgm:pt modelId="{1D958495-94DE-4E59-89DC-A5053C3C435D}" type="pres">
      <dgm:prSet presAssocID="{EB23E8C9-3C47-48E6-891D-20478CE7EDD0}" presName="hierChild6" presStyleCnt="0"/>
      <dgm:spPr/>
      <dgm:t>
        <a:bodyPr/>
        <a:lstStyle/>
        <a:p>
          <a:endParaRPr lang="ru-RU"/>
        </a:p>
      </dgm:t>
    </dgm:pt>
    <dgm:pt modelId="{782BA586-D0E3-4969-BA26-7D6F5360C6C3}" type="pres">
      <dgm:prSet presAssocID="{EB23E8C9-3C47-48E6-891D-20478CE7EDD0}" presName="hierChild7" presStyleCnt="0"/>
      <dgm:spPr/>
      <dgm:t>
        <a:bodyPr/>
        <a:lstStyle/>
        <a:p>
          <a:endParaRPr lang="ru-RU"/>
        </a:p>
      </dgm:t>
    </dgm:pt>
  </dgm:ptLst>
  <dgm:cxnLst>
    <dgm:cxn modelId="{77D3960E-1D3D-429B-84AA-55EE7EFBF01B}" type="presOf" srcId="{063CE550-CC94-4D79-A9FC-803C3CD50572}" destId="{E8D2CD7E-881A-4824-9851-ACF5EE61A239}" srcOrd="0" destOrd="0" presId="urn:microsoft.com/office/officeart/2005/8/layout/orgChart1"/>
    <dgm:cxn modelId="{73AF1F81-2C8A-4464-A5C5-88A401A68AE6}" type="presOf" srcId="{E332C441-3706-41A5-8252-06513C496B7A}" destId="{E56BC63D-5D41-4D40-A359-32EE1218D07E}" srcOrd="0" destOrd="0" presId="urn:microsoft.com/office/officeart/2005/8/layout/orgChart1"/>
    <dgm:cxn modelId="{A35666F1-0DFE-4751-8649-E615BE06F498}" type="presOf" srcId="{012E3CDB-781D-446D-BF82-2402CE421C73}" destId="{297283E3-38C5-47E4-B489-B5500F47505C}" srcOrd="0" destOrd="0" presId="urn:microsoft.com/office/officeart/2005/8/layout/orgChart1"/>
    <dgm:cxn modelId="{DAC40906-9342-46A1-8FEB-8A3C24035F79}" srcId="{582587E5-08B0-46B0-B948-C73CA7822E27}" destId="{EB23E8C9-3C47-48E6-891D-20478CE7EDD0}" srcOrd="0" destOrd="0" parTransId="{5895A0E2-C778-45B6-BF7F-592149C3B1BF}" sibTransId="{2A560CB2-FA85-4C7F-A0D6-49C13A8C9BDC}"/>
    <dgm:cxn modelId="{9042ADA6-8C69-432E-BF77-E498D957EA94}" type="presOf" srcId="{012E3CDB-781D-446D-BF82-2402CE421C73}" destId="{EB8BF802-95C9-488F-A3FC-B7289D4CE7E2}" srcOrd="1" destOrd="0" presId="urn:microsoft.com/office/officeart/2005/8/layout/orgChart1"/>
    <dgm:cxn modelId="{CC808738-9BF4-4B55-904A-FA7F1FC31A51}" type="presOf" srcId="{E95E7B86-13EE-43A0-809E-CC801A2C5E89}" destId="{2AA0E306-29F2-4099-AA4B-E5725675FEC4}" srcOrd="0" destOrd="0" presId="urn:microsoft.com/office/officeart/2005/8/layout/orgChart1"/>
    <dgm:cxn modelId="{0312838D-D045-4696-A38C-E04B01DD0A9E}" type="presOf" srcId="{9346C474-96BD-4810-AF29-72EB8A4D621B}" destId="{CC85F1F6-B695-48B9-8A47-FD07A142D345}" srcOrd="0" destOrd="0" presId="urn:microsoft.com/office/officeart/2005/8/layout/orgChart1"/>
    <dgm:cxn modelId="{03D89335-DA83-4492-A26A-A71E5F78EF90}" type="presOf" srcId="{AB86AFF0-1061-4354-9912-CA7DFB485535}" destId="{0294FAFA-00E8-4B88-9A00-B10DABD12E79}" srcOrd="1" destOrd="0" presId="urn:microsoft.com/office/officeart/2005/8/layout/orgChart1"/>
    <dgm:cxn modelId="{D1BA31F4-84E5-492A-B233-DDB862E4C1A4}" type="presOf" srcId="{582587E5-08B0-46B0-B948-C73CA7822E27}" destId="{93FC8446-A5DD-4263-BF07-3E9B361684CF}" srcOrd="0" destOrd="0" presId="urn:microsoft.com/office/officeart/2005/8/layout/orgChart1"/>
    <dgm:cxn modelId="{BDE1E958-56AB-4F26-96B9-65A7DBBD608A}" srcId="{2729AC69-EB21-40E5-B404-E8C4CB9E0C7A}" destId="{E332C441-3706-41A5-8252-06513C496B7A}" srcOrd="0" destOrd="0" parTransId="{AA0397BB-BB07-40B4-B582-8D36D061A32B}" sibTransId="{40B7C1B1-313D-43FD-93C2-1D0292C84CD1}"/>
    <dgm:cxn modelId="{12849432-0668-4E1B-9DEF-1F30811537C4}" type="presOf" srcId="{D31AE64C-20DF-4C1D-AD60-3D62A34ACFC5}" destId="{DCB3A09B-4DFD-43BB-9C74-E0EC52C4EF3A}" srcOrd="1" destOrd="0" presId="urn:microsoft.com/office/officeart/2005/8/layout/orgChart1"/>
    <dgm:cxn modelId="{4B96B376-C8DA-4167-9A24-26254B8D85C3}" type="presOf" srcId="{785AA8AE-0F15-4C8D-B174-852BC9421B74}" destId="{3A956089-738E-4DD0-A745-E3055133606E}" srcOrd="0" destOrd="0" presId="urn:microsoft.com/office/officeart/2005/8/layout/orgChart1"/>
    <dgm:cxn modelId="{1000221C-E601-4FD7-9241-8C0C11CAEA27}" type="presOf" srcId="{D31AE64C-20DF-4C1D-AD60-3D62A34ACFC5}" destId="{9D6CAC2C-C5E3-4200-A246-A01EE4DDF8A1}" srcOrd="0" destOrd="0" presId="urn:microsoft.com/office/officeart/2005/8/layout/orgChart1"/>
    <dgm:cxn modelId="{817397A9-858C-4104-AFE3-7CFD0CC5AF6B}" type="presOf" srcId="{2412237A-BD8E-4AA3-9468-686FE2B456F6}" destId="{4F0CDDEF-3BD1-44EC-B111-109C93E31739}" srcOrd="0" destOrd="0" presId="urn:microsoft.com/office/officeart/2005/8/layout/orgChart1"/>
    <dgm:cxn modelId="{67121ECD-2195-4FA9-AB46-B47D614480C7}" type="presOf" srcId="{B6464FA7-D9BB-4363-9843-E233ACD268B8}" destId="{E11FA3B6-3DBB-456B-AD09-3B7FA646C056}" srcOrd="0" destOrd="0" presId="urn:microsoft.com/office/officeart/2005/8/layout/orgChart1"/>
    <dgm:cxn modelId="{587804D5-069F-4C48-9C33-06B5F6E1A1F2}" type="presOf" srcId="{5895A0E2-C778-45B6-BF7F-592149C3B1BF}" destId="{0E069B0C-6B72-48A4-A534-A2BFE54922C2}" srcOrd="0" destOrd="0" presId="urn:microsoft.com/office/officeart/2005/8/layout/orgChart1"/>
    <dgm:cxn modelId="{04CCF406-0654-42C4-BB5E-D2014BB0A6BA}" srcId="{AB86AFF0-1061-4354-9912-CA7DFB485535}" destId="{7E249EBA-CFC4-4A42-8442-CCE452C04FF8}" srcOrd="0" destOrd="0" parTransId="{CE2C4F30-6EC4-4092-A127-32CF5E849A8A}" sibTransId="{FBB1264F-F430-41AF-B269-708B27E55B5C}"/>
    <dgm:cxn modelId="{0B7BD01E-793B-459A-B9BC-B8733E33ACC7}" srcId="{9346C474-96BD-4810-AF29-72EB8A4D621B}" destId="{2729AC69-EB21-40E5-B404-E8C4CB9E0C7A}" srcOrd="0" destOrd="0" parTransId="{E95E7B86-13EE-43A0-809E-CC801A2C5E89}" sibTransId="{4182DCE0-12E3-4087-A45F-F5B29DED406D}"/>
    <dgm:cxn modelId="{D1990829-568C-4531-8D40-C53E8487C1DE}" type="presOf" srcId="{EB23E8C9-3C47-48E6-891D-20478CE7EDD0}" destId="{9F6C0866-E7AF-48C9-B9A6-83B75E8AC89B}" srcOrd="1" destOrd="0" presId="urn:microsoft.com/office/officeart/2005/8/layout/orgChart1"/>
    <dgm:cxn modelId="{9F905577-0D69-4994-9879-A0D96C908698}" srcId="{E332C441-3706-41A5-8252-06513C496B7A}" destId="{D31AE64C-20DF-4C1D-AD60-3D62A34ACFC5}" srcOrd="0" destOrd="0" parTransId="{B6464FA7-D9BB-4363-9843-E233ACD268B8}" sibTransId="{C733B125-96D0-4813-AD7D-E5166FBF23E8}"/>
    <dgm:cxn modelId="{E5348B10-3C92-4DEE-A6FD-633883BFC816}" type="presOf" srcId="{AA0397BB-BB07-40B4-B582-8D36D061A32B}" destId="{ECCEA750-308C-4D6E-A4C4-80ADC474ADD5}" srcOrd="0" destOrd="0" presId="urn:microsoft.com/office/officeart/2005/8/layout/orgChart1"/>
    <dgm:cxn modelId="{28552356-31A6-4174-968A-8825936D374C}" srcId="{063CE550-CC94-4D79-A9FC-803C3CD50572}" destId="{582587E5-08B0-46B0-B948-C73CA7822E27}" srcOrd="1" destOrd="0" parTransId="{785AA8AE-0F15-4C8D-B174-852BC9421B74}" sibTransId="{E56A7BED-7284-4BA8-AAE2-7339998C157B}"/>
    <dgm:cxn modelId="{87244737-6712-4249-AE59-4E4B3C6A8526}" srcId="{2729AC69-EB21-40E5-B404-E8C4CB9E0C7A}" destId="{AB86AFF0-1061-4354-9912-CA7DFB485535}" srcOrd="1" destOrd="0" parTransId="{3695773A-684D-4259-B1A3-B45E4ED4E250}" sibTransId="{686F6F74-27B0-4C3D-A267-8E157094647D}"/>
    <dgm:cxn modelId="{91ABBB11-196A-469A-9767-25DF7F484199}" type="presOf" srcId="{E332C441-3706-41A5-8252-06513C496B7A}" destId="{115E35B7-BAB4-4D65-9D2F-405333AF4B00}" srcOrd="1" destOrd="0" presId="urn:microsoft.com/office/officeart/2005/8/layout/orgChart1"/>
    <dgm:cxn modelId="{0C7D4300-0F7B-4E52-87A3-BD9FDA0FBC91}" type="presOf" srcId="{EB23E8C9-3C47-48E6-891D-20478CE7EDD0}" destId="{33030437-7EB1-4F92-8CB8-6283AF0CD0EB}" srcOrd="0" destOrd="0" presId="urn:microsoft.com/office/officeart/2005/8/layout/orgChart1"/>
    <dgm:cxn modelId="{13680F7D-6C68-494B-8535-248D5BC0E96D}" type="presOf" srcId="{A70267BA-AF17-4ED2-8011-DCB091276FD6}" destId="{2428EB65-C59F-4068-962F-831B1545F909}" srcOrd="1" destOrd="0" presId="urn:microsoft.com/office/officeart/2005/8/layout/orgChart1"/>
    <dgm:cxn modelId="{1B68CA5D-C2D5-45AD-BD1C-6CF4393B9ABF}" type="presOf" srcId="{7E249EBA-CFC4-4A42-8442-CCE452C04FF8}" destId="{3E5BEFEF-40FD-4963-B50F-2CDD9FAA89DD}" srcOrd="0" destOrd="0" presId="urn:microsoft.com/office/officeart/2005/8/layout/orgChart1"/>
    <dgm:cxn modelId="{1A5DF1F6-B3AB-4130-B1E6-55EEE133A416}" srcId="{47D04B39-5E12-4F0D-9DC8-F76DB37548BA}" destId="{9346C474-96BD-4810-AF29-72EB8A4D621B}" srcOrd="0" destOrd="0" parTransId="{080917BD-645E-40C8-B66E-B8B9227A3CBD}" sibTransId="{F313F614-DB54-4D9C-B87E-A3D9434300E0}"/>
    <dgm:cxn modelId="{7C15BC75-DE97-4473-B4C3-F233D31FDFC6}" type="presOf" srcId="{AB86AFF0-1061-4354-9912-CA7DFB485535}" destId="{AB7E3E3E-C58A-4A31-A895-EE2C8D1E037C}" srcOrd="0" destOrd="0" presId="urn:microsoft.com/office/officeart/2005/8/layout/orgChart1"/>
    <dgm:cxn modelId="{82B09223-B21D-40A3-83BD-B7513B207B23}" type="presOf" srcId="{063CE550-CC94-4D79-A9FC-803C3CD50572}" destId="{923680B0-D058-47EC-BEFA-86CADB36EA51}" srcOrd="1" destOrd="0" presId="urn:microsoft.com/office/officeart/2005/8/layout/orgChart1"/>
    <dgm:cxn modelId="{FB7675BD-32B2-4AEC-B8DF-6666D4124AE8}" type="presOf" srcId="{C339BB76-24F9-4438-8EBE-43E9F1ED4FB3}" destId="{F511681E-D449-4F71-BA56-102F97D0C29D}" srcOrd="0" destOrd="0" presId="urn:microsoft.com/office/officeart/2005/8/layout/orgChart1"/>
    <dgm:cxn modelId="{46AB0EE6-F60C-44CA-B85F-444D1EA56E38}" srcId="{012E3CDB-781D-446D-BF82-2402CE421C73}" destId="{A70267BA-AF17-4ED2-8011-DCB091276FD6}" srcOrd="0" destOrd="0" parTransId="{C339BB76-24F9-4438-8EBE-43E9F1ED4FB3}" sibTransId="{D963504A-FAF9-4BF9-9073-254FAEE60C6A}"/>
    <dgm:cxn modelId="{4F736C27-7E51-4A37-A82F-6E550F4F44A6}" type="presOf" srcId="{963F44A7-605C-4D1B-8FE2-370B1665BDF8}" destId="{BB636F97-3ABC-4923-ABC4-F34FAE197A33}" srcOrd="0" destOrd="0" presId="urn:microsoft.com/office/officeart/2005/8/layout/orgChart1"/>
    <dgm:cxn modelId="{F96D01B3-BA46-49AF-BEC6-4B975B17B11E}" type="presOf" srcId="{9346C474-96BD-4810-AF29-72EB8A4D621B}" destId="{13EC988C-7B81-42B5-9F53-AACA3928F0F6}" srcOrd="1" destOrd="0" presId="urn:microsoft.com/office/officeart/2005/8/layout/orgChart1"/>
    <dgm:cxn modelId="{123BEAFB-7366-4F59-AE8E-7E56D0CD816A}" type="presOf" srcId="{3695773A-684D-4259-B1A3-B45E4ED4E250}" destId="{04D3E2B8-2CDD-4B52-AFED-DB9114AD1FFB}" srcOrd="0" destOrd="0" presId="urn:microsoft.com/office/officeart/2005/8/layout/orgChart1"/>
    <dgm:cxn modelId="{B719909F-C449-4862-87AE-51F537147A61}" type="presOf" srcId="{A70267BA-AF17-4ED2-8011-DCB091276FD6}" destId="{653F3864-C714-4FAC-B6E0-8E36674ACD19}" srcOrd="0" destOrd="0" presId="urn:microsoft.com/office/officeart/2005/8/layout/orgChart1"/>
    <dgm:cxn modelId="{DA8C359B-8F1A-4963-BB23-1BC38C6AF1C0}" type="presOf" srcId="{2729AC69-EB21-40E5-B404-E8C4CB9E0C7A}" destId="{92037B9E-ACC2-40AB-A31C-043FCF5AAE63}" srcOrd="1" destOrd="0" presId="urn:microsoft.com/office/officeart/2005/8/layout/orgChart1"/>
    <dgm:cxn modelId="{EDF69C0E-68B1-46C7-9428-F2188E6B9D94}" type="presOf" srcId="{582587E5-08B0-46B0-B948-C73CA7822E27}" destId="{257633DC-6BE4-4850-993F-542B915B6D2E}" srcOrd="1" destOrd="0" presId="urn:microsoft.com/office/officeart/2005/8/layout/orgChart1"/>
    <dgm:cxn modelId="{B07374DF-2CF4-4BFC-B923-45AF14C89C3D}" srcId="{9346C474-96BD-4810-AF29-72EB8A4D621B}" destId="{063CE550-CC94-4D79-A9FC-803C3CD50572}" srcOrd="1" destOrd="0" parTransId="{963F44A7-605C-4D1B-8FE2-370B1665BDF8}" sibTransId="{C023A1E4-FB02-4894-B36C-D782EBF66308}"/>
    <dgm:cxn modelId="{095042DE-ECEB-4F1E-9738-8894E2739FF3}" type="presOf" srcId="{7E249EBA-CFC4-4A42-8442-CCE452C04FF8}" destId="{A6681354-0493-4647-B53D-EF3F638B8844}" srcOrd="1" destOrd="0" presId="urn:microsoft.com/office/officeart/2005/8/layout/orgChart1"/>
    <dgm:cxn modelId="{9225B4E0-2145-4FAC-8F3D-8147AAC27544}" srcId="{063CE550-CC94-4D79-A9FC-803C3CD50572}" destId="{012E3CDB-781D-446D-BF82-2402CE421C73}" srcOrd="0" destOrd="0" parTransId="{2412237A-BD8E-4AA3-9468-686FE2B456F6}" sibTransId="{72055278-B0E4-46D4-AACA-DB55E4912789}"/>
    <dgm:cxn modelId="{EBAE7992-31AD-497C-90B4-FC0BA5A72616}" type="presOf" srcId="{2729AC69-EB21-40E5-B404-E8C4CB9E0C7A}" destId="{A6051843-D1B8-4272-A51D-74942F2B61A4}" srcOrd="0" destOrd="0" presId="urn:microsoft.com/office/officeart/2005/8/layout/orgChart1"/>
    <dgm:cxn modelId="{C7DCC8E8-812A-4BCF-8901-873873719301}" type="presOf" srcId="{47D04B39-5E12-4F0D-9DC8-F76DB37548BA}" destId="{77C0E8F7-64A6-4F7F-9EC9-3B99E4E8403C}" srcOrd="0" destOrd="0" presId="urn:microsoft.com/office/officeart/2005/8/layout/orgChart1"/>
    <dgm:cxn modelId="{8B2B7D8B-B996-4F83-B434-E426A56F4607}" type="presOf" srcId="{CE2C4F30-6EC4-4092-A127-32CF5E849A8A}" destId="{A4E737E2-D634-4BCE-96AC-1C8F76629021}" srcOrd="0" destOrd="0" presId="urn:microsoft.com/office/officeart/2005/8/layout/orgChart1"/>
    <dgm:cxn modelId="{65D2DF37-6206-4D5C-B98F-7A7F6E7E8D53}" type="presParOf" srcId="{77C0E8F7-64A6-4F7F-9EC9-3B99E4E8403C}" destId="{54A7A637-B80A-4347-A7A3-88AB7B7057C6}" srcOrd="0" destOrd="0" presId="urn:microsoft.com/office/officeart/2005/8/layout/orgChart1"/>
    <dgm:cxn modelId="{ACDF96C6-4B8E-4D86-87F0-602162699450}" type="presParOf" srcId="{54A7A637-B80A-4347-A7A3-88AB7B7057C6}" destId="{89866AC5-A56B-465C-BFAA-0C6362BCDD2C}" srcOrd="0" destOrd="0" presId="urn:microsoft.com/office/officeart/2005/8/layout/orgChart1"/>
    <dgm:cxn modelId="{7FC0AD67-A4DE-4CCC-81E5-453ACE2F7D05}" type="presParOf" srcId="{89866AC5-A56B-465C-BFAA-0C6362BCDD2C}" destId="{CC85F1F6-B695-48B9-8A47-FD07A142D345}" srcOrd="0" destOrd="0" presId="urn:microsoft.com/office/officeart/2005/8/layout/orgChart1"/>
    <dgm:cxn modelId="{E15B989B-9ABD-4A18-83EC-0EDB6920EC85}" type="presParOf" srcId="{89866AC5-A56B-465C-BFAA-0C6362BCDD2C}" destId="{13EC988C-7B81-42B5-9F53-AACA3928F0F6}" srcOrd="1" destOrd="0" presId="urn:microsoft.com/office/officeart/2005/8/layout/orgChart1"/>
    <dgm:cxn modelId="{3EF85BEB-2743-4F0E-8F47-EAF84B1B7703}" type="presParOf" srcId="{54A7A637-B80A-4347-A7A3-88AB7B7057C6}" destId="{18CD083D-F340-4E52-A8C5-121E5A5462F1}" srcOrd="1" destOrd="0" presId="urn:microsoft.com/office/officeart/2005/8/layout/orgChart1"/>
    <dgm:cxn modelId="{C04962CB-C8E2-481B-B371-E069013255E8}" type="presParOf" srcId="{54A7A637-B80A-4347-A7A3-88AB7B7057C6}" destId="{B4FACF70-01AE-435A-B5BD-302C5AE07F0E}" srcOrd="2" destOrd="0" presId="urn:microsoft.com/office/officeart/2005/8/layout/orgChart1"/>
    <dgm:cxn modelId="{AD157781-ED76-4687-8D54-2B394A8FEB00}" type="presParOf" srcId="{B4FACF70-01AE-435A-B5BD-302C5AE07F0E}" destId="{2AA0E306-29F2-4099-AA4B-E5725675FEC4}" srcOrd="0" destOrd="0" presId="urn:microsoft.com/office/officeart/2005/8/layout/orgChart1"/>
    <dgm:cxn modelId="{A13DF701-473A-4A02-9C95-7D8B13E3A71F}" type="presParOf" srcId="{B4FACF70-01AE-435A-B5BD-302C5AE07F0E}" destId="{E16F06B3-0797-4B76-8B9C-BAA58426FB80}" srcOrd="1" destOrd="0" presId="urn:microsoft.com/office/officeart/2005/8/layout/orgChart1"/>
    <dgm:cxn modelId="{19F60493-0CF4-4A0D-B3D2-42BD7EA96DAE}" type="presParOf" srcId="{E16F06B3-0797-4B76-8B9C-BAA58426FB80}" destId="{8F7BF2F7-B7CF-45E5-9BBD-33A71FEDA361}" srcOrd="0" destOrd="0" presId="urn:microsoft.com/office/officeart/2005/8/layout/orgChart1"/>
    <dgm:cxn modelId="{935346E5-25A9-4C3E-A32E-091E113D7BD9}" type="presParOf" srcId="{8F7BF2F7-B7CF-45E5-9BBD-33A71FEDA361}" destId="{A6051843-D1B8-4272-A51D-74942F2B61A4}" srcOrd="0" destOrd="0" presId="urn:microsoft.com/office/officeart/2005/8/layout/orgChart1"/>
    <dgm:cxn modelId="{DAADD99E-A91F-4829-8E77-AC6C0DB5EC32}" type="presParOf" srcId="{8F7BF2F7-B7CF-45E5-9BBD-33A71FEDA361}" destId="{92037B9E-ACC2-40AB-A31C-043FCF5AAE63}" srcOrd="1" destOrd="0" presId="urn:microsoft.com/office/officeart/2005/8/layout/orgChart1"/>
    <dgm:cxn modelId="{FCE9C7F0-97BF-409E-BC76-32D3B5B575B3}" type="presParOf" srcId="{E16F06B3-0797-4B76-8B9C-BAA58426FB80}" destId="{8C98AEA0-5B6F-4D9B-A695-B713421ADA19}" srcOrd="1" destOrd="0" presId="urn:microsoft.com/office/officeart/2005/8/layout/orgChart1"/>
    <dgm:cxn modelId="{8010C46F-6E3F-4995-BD86-F3FAA4C19091}" type="presParOf" srcId="{E16F06B3-0797-4B76-8B9C-BAA58426FB80}" destId="{81B4A6C0-988B-4B28-8F4E-338796EB5146}" srcOrd="2" destOrd="0" presId="urn:microsoft.com/office/officeart/2005/8/layout/orgChart1"/>
    <dgm:cxn modelId="{B0A96854-2409-44A2-82CB-269022ADF724}" type="presParOf" srcId="{81B4A6C0-988B-4B28-8F4E-338796EB5146}" destId="{ECCEA750-308C-4D6E-A4C4-80ADC474ADD5}" srcOrd="0" destOrd="0" presId="urn:microsoft.com/office/officeart/2005/8/layout/orgChart1"/>
    <dgm:cxn modelId="{887A6517-058E-4FBF-86D4-1327AC473949}" type="presParOf" srcId="{81B4A6C0-988B-4B28-8F4E-338796EB5146}" destId="{D618D260-7FF2-4899-A877-275A9AF5079C}" srcOrd="1" destOrd="0" presId="urn:microsoft.com/office/officeart/2005/8/layout/orgChart1"/>
    <dgm:cxn modelId="{C3F57E0E-F422-43F2-96CB-6A741C802FAB}" type="presParOf" srcId="{D618D260-7FF2-4899-A877-275A9AF5079C}" destId="{849C1CA4-9D75-4E1D-9BCC-5E2FB03C1851}" srcOrd="0" destOrd="0" presId="urn:microsoft.com/office/officeart/2005/8/layout/orgChart1"/>
    <dgm:cxn modelId="{A394842F-ED49-402F-8B49-1D4DCC1357D4}" type="presParOf" srcId="{849C1CA4-9D75-4E1D-9BCC-5E2FB03C1851}" destId="{E56BC63D-5D41-4D40-A359-32EE1218D07E}" srcOrd="0" destOrd="0" presId="urn:microsoft.com/office/officeart/2005/8/layout/orgChart1"/>
    <dgm:cxn modelId="{98AB9E8C-7325-4FE8-B3F4-BCEA6AF2CFB1}" type="presParOf" srcId="{849C1CA4-9D75-4E1D-9BCC-5E2FB03C1851}" destId="{115E35B7-BAB4-4D65-9D2F-405333AF4B00}" srcOrd="1" destOrd="0" presId="urn:microsoft.com/office/officeart/2005/8/layout/orgChart1"/>
    <dgm:cxn modelId="{EC30495A-C9F3-4147-BE87-0A3E372FB4BA}" type="presParOf" srcId="{D618D260-7FF2-4899-A877-275A9AF5079C}" destId="{C6D6BD48-5DCA-4A1A-8E16-B10FCB1111D1}" srcOrd="1" destOrd="0" presId="urn:microsoft.com/office/officeart/2005/8/layout/orgChart1"/>
    <dgm:cxn modelId="{F09CC96C-A510-4326-87B5-3B7FD79A4A53}" type="presParOf" srcId="{C6D6BD48-5DCA-4A1A-8E16-B10FCB1111D1}" destId="{E11FA3B6-3DBB-456B-AD09-3B7FA646C056}" srcOrd="0" destOrd="0" presId="urn:microsoft.com/office/officeart/2005/8/layout/orgChart1"/>
    <dgm:cxn modelId="{D4AC297D-3A19-4820-8411-EF7E48528BBD}" type="presParOf" srcId="{C6D6BD48-5DCA-4A1A-8E16-B10FCB1111D1}" destId="{1860AE85-92B3-4B53-B917-097DFA7D0C7E}" srcOrd="1" destOrd="0" presId="urn:microsoft.com/office/officeart/2005/8/layout/orgChart1"/>
    <dgm:cxn modelId="{70923226-C2AC-4637-A198-DDE3D85A3C9D}" type="presParOf" srcId="{1860AE85-92B3-4B53-B917-097DFA7D0C7E}" destId="{D4960475-2326-40F0-A629-82B7ECA0D7E1}" srcOrd="0" destOrd="0" presId="urn:microsoft.com/office/officeart/2005/8/layout/orgChart1"/>
    <dgm:cxn modelId="{46D28862-452A-4C8D-9A8D-F560995E6DF9}" type="presParOf" srcId="{D4960475-2326-40F0-A629-82B7ECA0D7E1}" destId="{9D6CAC2C-C5E3-4200-A246-A01EE4DDF8A1}" srcOrd="0" destOrd="0" presId="urn:microsoft.com/office/officeart/2005/8/layout/orgChart1"/>
    <dgm:cxn modelId="{372BD3EE-92E0-4644-919C-046031274AA4}" type="presParOf" srcId="{D4960475-2326-40F0-A629-82B7ECA0D7E1}" destId="{DCB3A09B-4DFD-43BB-9C74-E0EC52C4EF3A}" srcOrd="1" destOrd="0" presId="urn:microsoft.com/office/officeart/2005/8/layout/orgChart1"/>
    <dgm:cxn modelId="{0458AAEE-707E-4441-A8E3-DFF389F41479}" type="presParOf" srcId="{1860AE85-92B3-4B53-B917-097DFA7D0C7E}" destId="{24B07B25-C8F2-4C94-A6B4-E42537D67F64}" srcOrd="1" destOrd="0" presId="urn:microsoft.com/office/officeart/2005/8/layout/orgChart1"/>
    <dgm:cxn modelId="{BD4BE8C0-370D-482E-AB95-1DDB4A3D0AB7}" type="presParOf" srcId="{1860AE85-92B3-4B53-B917-097DFA7D0C7E}" destId="{F76AFA91-055F-460F-8046-A08E05911A68}" srcOrd="2" destOrd="0" presId="urn:microsoft.com/office/officeart/2005/8/layout/orgChart1"/>
    <dgm:cxn modelId="{4BEE609B-D86B-41DE-9802-334A5814800A}" type="presParOf" srcId="{D618D260-7FF2-4899-A877-275A9AF5079C}" destId="{646C6DBA-3BBA-41EF-8EF4-62F68C9E6C61}" srcOrd="2" destOrd="0" presId="urn:microsoft.com/office/officeart/2005/8/layout/orgChart1"/>
    <dgm:cxn modelId="{60E0BB74-0DBD-4602-A991-1A3F2E5ED14C}" type="presParOf" srcId="{81B4A6C0-988B-4B28-8F4E-338796EB5146}" destId="{04D3E2B8-2CDD-4B52-AFED-DB9114AD1FFB}" srcOrd="2" destOrd="0" presId="urn:microsoft.com/office/officeart/2005/8/layout/orgChart1"/>
    <dgm:cxn modelId="{DCFC0322-FCAA-4736-9894-B811DCE52FE6}" type="presParOf" srcId="{81B4A6C0-988B-4B28-8F4E-338796EB5146}" destId="{EECD2076-AA16-46B7-ACFD-9D13DD75A57C}" srcOrd="3" destOrd="0" presId="urn:microsoft.com/office/officeart/2005/8/layout/orgChart1"/>
    <dgm:cxn modelId="{99E01872-0D81-4F2C-AD47-50E048D945EF}" type="presParOf" srcId="{EECD2076-AA16-46B7-ACFD-9D13DD75A57C}" destId="{B69A82D2-48D2-4595-8D47-28B483F8615A}" srcOrd="0" destOrd="0" presId="urn:microsoft.com/office/officeart/2005/8/layout/orgChart1"/>
    <dgm:cxn modelId="{2D715768-5ED6-4697-8AA3-AE59597BBEC5}" type="presParOf" srcId="{B69A82D2-48D2-4595-8D47-28B483F8615A}" destId="{AB7E3E3E-C58A-4A31-A895-EE2C8D1E037C}" srcOrd="0" destOrd="0" presId="urn:microsoft.com/office/officeart/2005/8/layout/orgChart1"/>
    <dgm:cxn modelId="{611F7D47-58F4-4B32-AB26-21FFBFA28DB2}" type="presParOf" srcId="{B69A82D2-48D2-4595-8D47-28B483F8615A}" destId="{0294FAFA-00E8-4B88-9A00-B10DABD12E79}" srcOrd="1" destOrd="0" presId="urn:microsoft.com/office/officeart/2005/8/layout/orgChart1"/>
    <dgm:cxn modelId="{B5CD177D-E7C2-458C-BFE0-4EC57D40C813}" type="presParOf" srcId="{EECD2076-AA16-46B7-ACFD-9D13DD75A57C}" destId="{672A3209-7776-4A37-A4A9-AB7183F46252}" srcOrd="1" destOrd="0" presId="urn:microsoft.com/office/officeart/2005/8/layout/orgChart1"/>
    <dgm:cxn modelId="{54C426C2-6492-4BBB-9512-BF6E558345D6}" type="presParOf" srcId="{672A3209-7776-4A37-A4A9-AB7183F46252}" destId="{A4E737E2-D634-4BCE-96AC-1C8F76629021}" srcOrd="0" destOrd="0" presId="urn:microsoft.com/office/officeart/2005/8/layout/orgChart1"/>
    <dgm:cxn modelId="{8B5D7AD6-EA14-4A6C-B47D-42D5163ACFE2}" type="presParOf" srcId="{672A3209-7776-4A37-A4A9-AB7183F46252}" destId="{A4C45ED1-98CE-4154-A09C-2000C8196BFB}" srcOrd="1" destOrd="0" presId="urn:microsoft.com/office/officeart/2005/8/layout/orgChart1"/>
    <dgm:cxn modelId="{54B508D0-48A6-4242-9102-25FB4F94CC82}" type="presParOf" srcId="{A4C45ED1-98CE-4154-A09C-2000C8196BFB}" destId="{6D29A741-C68D-4B86-895D-55009F53AB45}" srcOrd="0" destOrd="0" presId="urn:microsoft.com/office/officeart/2005/8/layout/orgChart1"/>
    <dgm:cxn modelId="{94F8F12D-E2A1-4B5C-A8E6-05008EEDFD8F}" type="presParOf" srcId="{6D29A741-C68D-4B86-895D-55009F53AB45}" destId="{3E5BEFEF-40FD-4963-B50F-2CDD9FAA89DD}" srcOrd="0" destOrd="0" presId="urn:microsoft.com/office/officeart/2005/8/layout/orgChart1"/>
    <dgm:cxn modelId="{7CAD8D0F-4BE4-42EA-8EAA-63848AC1C896}" type="presParOf" srcId="{6D29A741-C68D-4B86-895D-55009F53AB45}" destId="{A6681354-0493-4647-B53D-EF3F638B8844}" srcOrd="1" destOrd="0" presId="urn:microsoft.com/office/officeart/2005/8/layout/orgChart1"/>
    <dgm:cxn modelId="{B2A4C3C1-8428-4992-8691-7B66258FF6AE}" type="presParOf" srcId="{A4C45ED1-98CE-4154-A09C-2000C8196BFB}" destId="{BFF6CF51-0976-4E59-8631-93AAACA63258}" srcOrd="1" destOrd="0" presId="urn:microsoft.com/office/officeart/2005/8/layout/orgChart1"/>
    <dgm:cxn modelId="{6D193A14-0D00-486B-B086-748E754FBFBD}" type="presParOf" srcId="{A4C45ED1-98CE-4154-A09C-2000C8196BFB}" destId="{B7C0CB95-1910-4800-8558-7F54A22C8610}" srcOrd="2" destOrd="0" presId="urn:microsoft.com/office/officeart/2005/8/layout/orgChart1"/>
    <dgm:cxn modelId="{00B55C2F-4030-446F-BFBD-AFA15F4B8051}" type="presParOf" srcId="{EECD2076-AA16-46B7-ACFD-9D13DD75A57C}" destId="{09FF1488-870C-4A05-A162-DC3FC96F9566}" srcOrd="2" destOrd="0" presId="urn:microsoft.com/office/officeart/2005/8/layout/orgChart1"/>
    <dgm:cxn modelId="{90942951-67D8-4DF9-AE05-4C6BAFD1D05E}" type="presParOf" srcId="{B4FACF70-01AE-435A-B5BD-302C5AE07F0E}" destId="{BB636F97-3ABC-4923-ABC4-F34FAE197A33}" srcOrd="2" destOrd="0" presId="urn:microsoft.com/office/officeart/2005/8/layout/orgChart1"/>
    <dgm:cxn modelId="{489F13C1-8A4D-416A-B7D5-5E83C254666E}" type="presParOf" srcId="{B4FACF70-01AE-435A-B5BD-302C5AE07F0E}" destId="{5138BDC5-02B5-4053-A5C0-45AE844EDAA5}" srcOrd="3" destOrd="0" presId="urn:microsoft.com/office/officeart/2005/8/layout/orgChart1"/>
    <dgm:cxn modelId="{67EA9AFC-A978-4212-91B4-1440CDEB4D89}" type="presParOf" srcId="{5138BDC5-02B5-4053-A5C0-45AE844EDAA5}" destId="{5821D38F-2609-4B21-AA2A-DBAB2A5FBFD9}" srcOrd="0" destOrd="0" presId="urn:microsoft.com/office/officeart/2005/8/layout/orgChart1"/>
    <dgm:cxn modelId="{BBE9D760-70C7-42EB-A206-C01CFA7C42C4}" type="presParOf" srcId="{5821D38F-2609-4B21-AA2A-DBAB2A5FBFD9}" destId="{E8D2CD7E-881A-4824-9851-ACF5EE61A239}" srcOrd="0" destOrd="0" presId="urn:microsoft.com/office/officeart/2005/8/layout/orgChart1"/>
    <dgm:cxn modelId="{CD022AF7-6DB2-4580-B1AD-F7EF0EA22C78}" type="presParOf" srcId="{5821D38F-2609-4B21-AA2A-DBAB2A5FBFD9}" destId="{923680B0-D058-47EC-BEFA-86CADB36EA51}" srcOrd="1" destOrd="0" presId="urn:microsoft.com/office/officeart/2005/8/layout/orgChart1"/>
    <dgm:cxn modelId="{21DA8013-A07F-4779-AD27-BB83299D2AF6}" type="presParOf" srcId="{5138BDC5-02B5-4053-A5C0-45AE844EDAA5}" destId="{7A587B3F-32EF-4D01-A0DB-D253BD797D74}" srcOrd="1" destOrd="0" presId="urn:microsoft.com/office/officeart/2005/8/layout/orgChart1"/>
    <dgm:cxn modelId="{EF54AEAA-5C33-4115-B40B-AF8C809A3E40}" type="presParOf" srcId="{5138BDC5-02B5-4053-A5C0-45AE844EDAA5}" destId="{C67086BD-45DB-428E-A3DB-42C3C7F3ABF4}" srcOrd="2" destOrd="0" presId="urn:microsoft.com/office/officeart/2005/8/layout/orgChart1"/>
    <dgm:cxn modelId="{1C710B05-890D-4DB5-97D9-9F8ADD3BF671}" type="presParOf" srcId="{C67086BD-45DB-428E-A3DB-42C3C7F3ABF4}" destId="{4F0CDDEF-3BD1-44EC-B111-109C93E31739}" srcOrd="0" destOrd="0" presId="urn:microsoft.com/office/officeart/2005/8/layout/orgChart1"/>
    <dgm:cxn modelId="{E017CFA2-E1A8-4204-A32E-955909933D7A}" type="presParOf" srcId="{C67086BD-45DB-428E-A3DB-42C3C7F3ABF4}" destId="{387C1849-CBC2-42FC-A8EC-0B88C694E998}" srcOrd="1" destOrd="0" presId="urn:microsoft.com/office/officeart/2005/8/layout/orgChart1"/>
    <dgm:cxn modelId="{F0D1CE49-890F-46BB-925C-F9E18AE7A79B}" type="presParOf" srcId="{387C1849-CBC2-42FC-A8EC-0B88C694E998}" destId="{975F6FBF-AC19-471C-80BF-8124E28EF769}" srcOrd="0" destOrd="0" presId="urn:microsoft.com/office/officeart/2005/8/layout/orgChart1"/>
    <dgm:cxn modelId="{8439FE20-952C-42C9-840D-F825664AD3D4}" type="presParOf" srcId="{975F6FBF-AC19-471C-80BF-8124E28EF769}" destId="{297283E3-38C5-47E4-B489-B5500F47505C}" srcOrd="0" destOrd="0" presId="urn:microsoft.com/office/officeart/2005/8/layout/orgChart1"/>
    <dgm:cxn modelId="{BB2774EC-A412-484B-8521-3297047F8B72}" type="presParOf" srcId="{975F6FBF-AC19-471C-80BF-8124E28EF769}" destId="{EB8BF802-95C9-488F-A3FC-B7289D4CE7E2}" srcOrd="1" destOrd="0" presId="urn:microsoft.com/office/officeart/2005/8/layout/orgChart1"/>
    <dgm:cxn modelId="{A98A9CE8-4B3A-4B4C-84D3-5302253DFD91}" type="presParOf" srcId="{387C1849-CBC2-42FC-A8EC-0B88C694E998}" destId="{524B6179-1FB2-4E2B-AEC5-12CD97E6A7D5}" srcOrd="1" destOrd="0" presId="urn:microsoft.com/office/officeart/2005/8/layout/orgChart1"/>
    <dgm:cxn modelId="{8BA13547-161A-4E0F-B9A0-52BA50255706}" type="presParOf" srcId="{387C1849-CBC2-42FC-A8EC-0B88C694E998}" destId="{49A43777-106C-4795-8285-61614AE38CD5}" srcOrd="2" destOrd="0" presId="urn:microsoft.com/office/officeart/2005/8/layout/orgChart1"/>
    <dgm:cxn modelId="{2883D23F-F886-4029-82A8-37EEB37059B4}" type="presParOf" srcId="{49A43777-106C-4795-8285-61614AE38CD5}" destId="{F511681E-D449-4F71-BA56-102F97D0C29D}" srcOrd="0" destOrd="0" presId="urn:microsoft.com/office/officeart/2005/8/layout/orgChart1"/>
    <dgm:cxn modelId="{0D837B2E-1C38-419B-AED6-663FE8CA2263}" type="presParOf" srcId="{49A43777-106C-4795-8285-61614AE38CD5}" destId="{C3BC61D6-D354-46ED-BFB5-466CD58E0081}" srcOrd="1" destOrd="0" presId="urn:microsoft.com/office/officeart/2005/8/layout/orgChart1"/>
    <dgm:cxn modelId="{93CCD933-2ADC-4811-9E70-41232134583C}" type="presParOf" srcId="{C3BC61D6-D354-46ED-BFB5-466CD58E0081}" destId="{653E86B8-7889-4886-8402-1AF5E3B72D6F}" srcOrd="0" destOrd="0" presId="urn:microsoft.com/office/officeart/2005/8/layout/orgChart1"/>
    <dgm:cxn modelId="{34328E3E-5F35-449A-B315-078EFA4C9051}" type="presParOf" srcId="{653E86B8-7889-4886-8402-1AF5E3B72D6F}" destId="{653F3864-C714-4FAC-B6E0-8E36674ACD19}" srcOrd="0" destOrd="0" presId="urn:microsoft.com/office/officeart/2005/8/layout/orgChart1"/>
    <dgm:cxn modelId="{7F8BF7E2-E86F-4D9E-B9F6-23FE949C6F98}" type="presParOf" srcId="{653E86B8-7889-4886-8402-1AF5E3B72D6F}" destId="{2428EB65-C59F-4068-962F-831B1545F909}" srcOrd="1" destOrd="0" presId="urn:microsoft.com/office/officeart/2005/8/layout/orgChart1"/>
    <dgm:cxn modelId="{27921D13-D84B-493E-8DB4-A4E9C839CA29}" type="presParOf" srcId="{C3BC61D6-D354-46ED-BFB5-466CD58E0081}" destId="{339E45BA-2216-435C-87C0-77C5E0700D4C}" srcOrd="1" destOrd="0" presId="urn:microsoft.com/office/officeart/2005/8/layout/orgChart1"/>
    <dgm:cxn modelId="{68D9D238-9A4C-4E98-9052-76DA3AF98468}" type="presParOf" srcId="{C3BC61D6-D354-46ED-BFB5-466CD58E0081}" destId="{C5584AEC-D1ED-4F91-985A-5D02FF14C34C}" srcOrd="2" destOrd="0" presId="urn:microsoft.com/office/officeart/2005/8/layout/orgChart1"/>
    <dgm:cxn modelId="{6E3364D2-FCB2-4726-9C0C-4B4721DD9803}" type="presParOf" srcId="{C67086BD-45DB-428E-A3DB-42C3C7F3ABF4}" destId="{3A956089-738E-4DD0-A745-E3055133606E}" srcOrd="2" destOrd="0" presId="urn:microsoft.com/office/officeart/2005/8/layout/orgChart1"/>
    <dgm:cxn modelId="{371C70C8-D6C2-42C7-8F4A-B446AE37946C}" type="presParOf" srcId="{C67086BD-45DB-428E-A3DB-42C3C7F3ABF4}" destId="{B5AD1E21-3459-4150-8FED-2FCECD32DFE6}" srcOrd="3" destOrd="0" presId="urn:microsoft.com/office/officeart/2005/8/layout/orgChart1"/>
    <dgm:cxn modelId="{4D4B6590-F326-4678-8B42-DF8FE57589D9}" type="presParOf" srcId="{B5AD1E21-3459-4150-8FED-2FCECD32DFE6}" destId="{5CFA9452-D30C-4460-A536-9759BDA228A6}" srcOrd="0" destOrd="0" presId="urn:microsoft.com/office/officeart/2005/8/layout/orgChart1"/>
    <dgm:cxn modelId="{2C5082BD-AD1B-45F5-8EA7-2788820792C9}" type="presParOf" srcId="{5CFA9452-D30C-4460-A536-9759BDA228A6}" destId="{93FC8446-A5DD-4263-BF07-3E9B361684CF}" srcOrd="0" destOrd="0" presId="urn:microsoft.com/office/officeart/2005/8/layout/orgChart1"/>
    <dgm:cxn modelId="{C2EC5EA3-6755-4013-9993-76C567EB0D27}" type="presParOf" srcId="{5CFA9452-D30C-4460-A536-9759BDA228A6}" destId="{257633DC-6BE4-4850-993F-542B915B6D2E}" srcOrd="1" destOrd="0" presId="urn:microsoft.com/office/officeart/2005/8/layout/orgChart1"/>
    <dgm:cxn modelId="{23D51498-13C4-4374-9322-5A19D60F4A9C}" type="presParOf" srcId="{B5AD1E21-3459-4150-8FED-2FCECD32DFE6}" destId="{CB3176CC-E9EA-407F-BECB-0E14C030CDE3}" srcOrd="1" destOrd="0" presId="urn:microsoft.com/office/officeart/2005/8/layout/orgChart1"/>
    <dgm:cxn modelId="{A6663AF7-3580-40F8-B4C0-37E5B10C8D7C}" type="presParOf" srcId="{B5AD1E21-3459-4150-8FED-2FCECD32DFE6}" destId="{6C23CA78-F3C5-4862-ABD7-8CB543A7882D}" srcOrd="2" destOrd="0" presId="urn:microsoft.com/office/officeart/2005/8/layout/orgChart1"/>
    <dgm:cxn modelId="{6C73E639-86BA-47E2-8DF2-E526B3F8D240}" type="presParOf" srcId="{6C23CA78-F3C5-4862-ABD7-8CB543A7882D}" destId="{0E069B0C-6B72-48A4-A534-A2BFE54922C2}" srcOrd="0" destOrd="0" presId="urn:microsoft.com/office/officeart/2005/8/layout/orgChart1"/>
    <dgm:cxn modelId="{74F12152-7855-4F8B-99A8-FEEB6065DB55}" type="presParOf" srcId="{6C23CA78-F3C5-4862-ABD7-8CB543A7882D}" destId="{D2D29F13-AD0A-4E85-B96F-50430BF5E767}" srcOrd="1" destOrd="0" presId="urn:microsoft.com/office/officeart/2005/8/layout/orgChart1"/>
    <dgm:cxn modelId="{0BD801EE-E8CA-4E20-AD27-8CA7C9F9BD26}" type="presParOf" srcId="{D2D29F13-AD0A-4E85-B96F-50430BF5E767}" destId="{192C8C7C-17FF-4E60-A58B-49A81FE59538}" srcOrd="0" destOrd="0" presId="urn:microsoft.com/office/officeart/2005/8/layout/orgChart1"/>
    <dgm:cxn modelId="{7143350B-89DC-4C8E-B485-7482E1080C00}" type="presParOf" srcId="{192C8C7C-17FF-4E60-A58B-49A81FE59538}" destId="{33030437-7EB1-4F92-8CB8-6283AF0CD0EB}" srcOrd="0" destOrd="0" presId="urn:microsoft.com/office/officeart/2005/8/layout/orgChart1"/>
    <dgm:cxn modelId="{8C6B6724-54D2-41E1-9B0F-F19BD4793F0C}" type="presParOf" srcId="{192C8C7C-17FF-4E60-A58B-49A81FE59538}" destId="{9F6C0866-E7AF-48C9-B9A6-83B75E8AC89B}" srcOrd="1" destOrd="0" presId="urn:microsoft.com/office/officeart/2005/8/layout/orgChart1"/>
    <dgm:cxn modelId="{E5365ECD-0DCF-4931-9A95-D6C2C86FD4A7}" type="presParOf" srcId="{D2D29F13-AD0A-4E85-B96F-50430BF5E767}" destId="{1D958495-94DE-4E59-89DC-A5053C3C435D}" srcOrd="1" destOrd="0" presId="urn:microsoft.com/office/officeart/2005/8/layout/orgChart1"/>
    <dgm:cxn modelId="{69181F41-A5FF-4EF9-82F8-AAFDCB9E205E}" type="presParOf" srcId="{D2D29F13-AD0A-4E85-B96F-50430BF5E767}" destId="{782BA586-D0E3-4969-BA26-7D6F5360C6C3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915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96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25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9275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52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732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361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800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746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68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797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06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65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13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80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573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17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894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524000"/>
            <a:ext cx="6619244" cy="3329581"/>
          </a:xfrm>
        </p:spPr>
        <p:txBody>
          <a:bodyPr/>
          <a:lstStyle/>
          <a:p>
            <a:pPr algn="ctr"/>
            <a:r>
              <a:rPr lang="ru-RU" dirty="0" smtClean="0"/>
              <a:t>Корпус тьюторов ДВГМУ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6172200" cy="76200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Главный тьютор </a:t>
            </a:r>
            <a:r>
              <a:rPr lang="ru-RU" sz="2800" dirty="0" err="1" smtClean="0"/>
              <a:t>двгму</a:t>
            </a:r>
            <a:endParaRPr lang="ru-RU" sz="2800" dirty="0" smtClean="0"/>
          </a:p>
          <a:p>
            <a:r>
              <a:rPr lang="ru-RU" sz="2800" dirty="0" smtClean="0"/>
              <a:t> Гаврилова Татьяна Алексеевна</a:t>
            </a:r>
            <a:endParaRPr lang="ru-RU" sz="2800" dirty="0"/>
          </a:p>
        </p:txBody>
      </p:sp>
      <p:pic>
        <p:nvPicPr>
          <p:cNvPr id="1026" name="Picture 2" descr="C:\Users\egor1\Documents\#Текстовые документы#\Университет\КСССУ\Тьюторы\Эмблем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0"/>
            <a:ext cx="2047475" cy="1602000"/>
          </a:xfrm>
          <a:prstGeom prst="rect">
            <a:avLst/>
          </a:prstGeom>
          <a:noFill/>
        </p:spPr>
      </p:pic>
      <p:pic>
        <p:nvPicPr>
          <p:cNvPr id="1028" name="Picture 4" descr="C:\Users\egor1\Documents\#Текстовые документы#\Университет\КСССУ\Эмблема\ЭмблемаМини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644942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тьюторов в течение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дальнейшем тьютор проводит собрание с группой 1 раз в месяц, где обсуждает с первокурсниками вопросы по учебному процессу, проживанию в общежитии, межличностным отношениям. Также с группой проводятся тренинги на сплочение и </a:t>
            </a:r>
            <a:r>
              <a:rPr lang="ru-RU" dirty="0" err="1" smtClean="0"/>
              <a:t>командообразование</a:t>
            </a:r>
            <a:endParaRPr lang="ru-RU" dirty="0" smtClean="0"/>
          </a:p>
          <a:p>
            <a:pPr algn="just"/>
            <a:r>
              <a:rPr lang="ru-RU" dirty="0" smtClean="0"/>
              <a:t>Важным мероприятием в жизни первокурсника является посвящение в студенты, в сопровождении которого принимает участие </a:t>
            </a:r>
            <a:r>
              <a:rPr lang="ru-RU" dirty="0" smtClean="0"/>
              <a:t>Корпус </a:t>
            </a:r>
            <a:r>
              <a:rPr lang="ru-RU" dirty="0" smtClean="0"/>
              <a:t>тьюторов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тьюторов в течение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 завершению первого семестра адаптация первокурсников завершается, тьютор уходит на второй план, помогая лишь в экстренных ситуациях. Корпус тьюторов продолжает работать: разрабатывает план работы на следующий год, набирает желающих вступить  в корпус, проводит школу тьюторов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Дорожная карта </a:t>
            </a:r>
            <a:br>
              <a:rPr lang="ru-RU" sz="4000" dirty="0" smtClean="0"/>
            </a:br>
            <a:r>
              <a:rPr lang="ru-RU" sz="3200" dirty="0" smtClean="0"/>
              <a:t>развития </a:t>
            </a:r>
            <a:r>
              <a:rPr lang="ru-RU" sz="3200" dirty="0" err="1" smtClean="0"/>
              <a:t>тьюторского</a:t>
            </a:r>
            <a:r>
              <a:rPr lang="ru-RU" sz="3200" dirty="0" smtClean="0"/>
              <a:t> движения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Создание </a:t>
            </a:r>
            <a:r>
              <a:rPr lang="ru-RU" dirty="0" err="1" smtClean="0"/>
              <a:t>план-сетки</a:t>
            </a:r>
            <a:r>
              <a:rPr lang="ru-RU" dirty="0" smtClean="0"/>
              <a:t> с определением тем </a:t>
            </a:r>
            <a:r>
              <a:rPr lang="ru-RU" dirty="0" err="1" smtClean="0"/>
              <a:t>тьюторских</a:t>
            </a:r>
            <a:r>
              <a:rPr lang="ru-RU" dirty="0" smtClean="0"/>
              <a:t> часов</a:t>
            </a:r>
          </a:p>
          <a:p>
            <a:pPr algn="just"/>
            <a:r>
              <a:rPr lang="ru-RU" dirty="0" smtClean="0"/>
              <a:t>Создание и методическое сопровождение школ тьюторов</a:t>
            </a:r>
          </a:p>
          <a:p>
            <a:pPr algn="just"/>
            <a:r>
              <a:rPr lang="ru-RU" dirty="0" smtClean="0"/>
              <a:t>Проведение </a:t>
            </a:r>
            <a:r>
              <a:rPr lang="ru-RU" dirty="0" err="1" smtClean="0"/>
              <a:t>вебинаров</a:t>
            </a:r>
            <a:r>
              <a:rPr lang="ru-RU" dirty="0" smtClean="0"/>
              <a:t> для главных тьюторов с разбором проблемных ситуаций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7W0nqx389-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8184290" cy="5457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«Кто такой тьютор?»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484" y="1600201"/>
            <a:ext cx="7706916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Тьютор - обучающийся вуза, не младше 2 курса, с четко поставленными перед собой целями и задачами, хорошо зарекомендовавший себя, достаточно разносторонний и ориентированный в разных сферах жизни Университета, владеющий необходимыми знаниями о приоритетных направлениях развития образовательной системы Российской Федерации, законах и иных нормативно-правовых актах регламентирующих образовательную и воспитательную деятельность Университета, основной задачей которого является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учебно-воспитательного процесса студентов первых курсов при тесном взаимодействии с администрацией Университета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Таким образом: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00200"/>
            <a:ext cx="6709906" cy="4195481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Тьютор – это инициативный студент второго курса и старше, ведущий активную деятельность по адаптации обучающихся первого курса к студенческой жизни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Цель Корпуса тьюторов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00200"/>
            <a:ext cx="6709906" cy="4195481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условий для успешной адаптации первокурсников к жизни в образовательной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86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Структура Корпуса тьюторов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1"/>
            <a:ext cx="8229600" cy="6629400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системе тьюторства существует своя чёткая иерархия: 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тьюторы групп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работают непосредственно с закреплённой за ними учебной группой;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старшие тьюторы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факультетов– помогают в работе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тьюторам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(консультация, работа со сложными участниками/ситуациями в группе, консолидация информации о работе групп и т.д.);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определяет направление движения Корпуса тьюторов, утверждает по согласованию с представителями КСССУ тьюторов и старших тьюторов факультета/института и т.д.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223682"/>
          </a:xfrm>
        </p:spPr>
        <p:txBody>
          <a:bodyPr/>
          <a:lstStyle/>
          <a:p>
            <a:r>
              <a:rPr lang="ru-RU" dirty="0" smtClean="0"/>
              <a:t>Состав Корпуса тьюторов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На  сегодняшний день в Корпусе тьюторов ДВГМУ  </a:t>
            </a:r>
            <a:r>
              <a:rPr lang="ru-RU" dirty="0" smtClean="0"/>
              <a:t>состоит 38 </a:t>
            </a:r>
            <a:r>
              <a:rPr lang="ru-RU" dirty="0" smtClean="0"/>
              <a:t>человек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22 </a:t>
            </a:r>
            <a:r>
              <a:rPr lang="ru-RU" dirty="0" smtClean="0"/>
              <a:t>человека являются тьюторами лечебного факультета и курируют 18 </a:t>
            </a:r>
            <a:r>
              <a:rPr lang="ru-RU" dirty="0" smtClean="0"/>
              <a:t>групп</a:t>
            </a:r>
          </a:p>
          <a:p>
            <a:pPr algn="just"/>
            <a:r>
              <a:rPr lang="ru-RU" dirty="0" smtClean="0"/>
              <a:t>8 </a:t>
            </a:r>
            <a:r>
              <a:rPr lang="ru-RU" dirty="0" smtClean="0"/>
              <a:t>человек – тьюторы педиатрического факультета, курируют 12 </a:t>
            </a:r>
            <a:r>
              <a:rPr lang="ru-RU" dirty="0" smtClean="0"/>
              <a:t>групп</a:t>
            </a:r>
          </a:p>
          <a:p>
            <a:pPr algn="just"/>
            <a:r>
              <a:rPr lang="ru-RU" dirty="0" smtClean="0"/>
              <a:t>2 </a:t>
            </a:r>
            <a:r>
              <a:rPr lang="ru-RU" dirty="0" smtClean="0"/>
              <a:t>человека – тьюторы факультета фармации и биомедицины, курируют 4 </a:t>
            </a:r>
            <a:r>
              <a:rPr lang="ru-RU" dirty="0" smtClean="0"/>
              <a:t>группы</a:t>
            </a:r>
          </a:p>
          <a:p>
            <a:pPr algn="just"/>
            <a:r>
              <a:rPr lang="ru-RU" dirty="0" smtClean="0"/>
              <a:t>6 </a:t>
            </a:r>
            <a:r>
              <a:rPr lang="ru-RU" dirty="0" smtClean="0"/>
              <a:t>человек </a:t>
            </a:r>
            <a:r>
              <a:rPr lang="ru-RU" dirty="0" smtClean="0"/>
              <a:t>- тьюторы </a:t>
            </a:r>
            <a:r>
              <a:rPr lang="ru-RU" dirty="0" smtClean="0"/>
              <a:t>стоматологического факультета, </a:t>
            </a:r>
            <a:r>
              <a:rPr lang="ru-RU" dirty="0" smtClean="0"/>
              <a:t>курируют </a:t>
            </a:r>
            <a:r>
              <a:rPr lang="ru-RU" dirty="0" smtClean="0"/>
              <a:t>8 групп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 тьюторов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Ежегодно проводится школа тьюторов, которая включает в себя лекции и </a:t>
            </a:r>
            <a:r>
              <a:rPr lang="ru-RU" dirty="0" smtClean="0"/>
              <a:t>практические занятия </a:t>
            </a:r>
            <a:r>
              <a:rPr lang="ru-RU" dirty="0" smtClean="0"/>
              <a:t>в виде </a:t>
            </a:r>
            <a:r>
              <a:rPr lang="ru-RU" dirty="0" smtClean="0"/>
              <a:t>мастер-классов и тренингов</a:t>
            </a:r>
          </a:p>
          <a:p>
            <a:pPr algn="just"/>
            <a:r>
              <a:rPr lang="ru-RU" dirty="0" smtClean="0"/>
              <a:t>В </a:t>
            </a:r>
            <a:r>
              <a:rPr lang="ru-RU" dirty="0" smtClean="0"/>
              <a:t>конце школы проводится аттестация, по итогам которой выдаются удостоверения </a:t>
            </a:r>
            <a:r>
              <a:rPr lang="ru-RU" dirty="0" smtClean="0"/>
              <a:t>тьюторов</a:t>
            </a:r>
          </a:p>
          <a:p>
            <a:pPr algn="just"/>
            <a:r>
              <a:rPr lang="ru-RU" dirty="0" smtClean="0"/>
              <a:t>При отборе </a:t>
            </a:r>
            <a:r>
              <a:rPr lang="ru-RU" dirty="0" smtClean="0"/>
              <a:t>на школу тьюторов со всеми желающими проводится собеседование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тьюторов в течение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Знакомство первокурсников с тьюторами происходит 1 сентября в рамках торжественного собрания, посвященному Дню знаний</a:t>
            </a:r>
          </a:p>
          <a:p>
            <a:pPr algn="just"/>
            <a:r>
              <a:rPr lang="ru-RU" dirty="0" smtClean="0"/>
              <a:t>В этот день тьютор проводит экскурсию по учебным корпусам университета, обмениваются контактами с старостой группы, создают беседу в социальных сетях. Для иногородних студентов проводится экскурсия по городу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1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Ион1</Template>
  <TotalTime>1714</TotalTime>
  <Words>499</Words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Ион1</vt:lpstr>
      <vt:lpstr>Корпус тьюторов ДВГМУ</vt:lpstr>
      <vt:lpstr>«Кто такой тьютор?» </vt:lpstr>
      <vt:lpstr>Таким образом:</vt:lpstr>
      <vt:lpstr>Цель Корпуса тьюторов </vt:lpstr>
      <vt:lpstr>Структура Корпуса тьюторов </vt:lpstr>
      <vt:lpstr>Слайд 6</vt:lpstr>
      <vt:lpstr>Состав Корпуса тьюторов</vt:lpstr>
      <vt:lpstr>Отбор тьюторов</vt:lpstr>
      <vt:lpstr>Работа тьюторов в течение года</vt:lpstr>
      <vt:lpstr>Работа тьюторов в течение года</vt:lpstr>
      <vt:lpstr>Работа тьюторов в течение года</vt:lpstr>
      <vt:lpstr>Дорожная карта  развития тьюторского движения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тьюторов</dc:title>
  <dc:creator>Татьяна Гаврилова</dc:creator>
  <cp:lastModifiedBy>egor1</cp:lastModifiedBy>
  <cp:revision>27</cp:revision>
  <dcterms:created xsi:type="dcterms:W3CDTF">2017-08-26T07:00:07Z</dcterms:created>
  <dcterms:modified xsi:type="dcterms:W3CDTF">2018-10-04T21:34:39Z</dcterms:modified>
</cp:coreProperties>
</file>